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76" r:id="rId2"/>
  </p:sldMasterIdLst>
  <p:notesMasterIdLst>
    <p:notesMasterId r:id="rId32"/>
  </p:notesMasterIdLst>
  <p:handoutMasterIdLst>
    <p:handoutMasterId r:id="rId33"/>
  </p:handoutMasterIdLst>
  <p:sldIdLst>
    <p:sldId id="322" r:id="rId3"/>
    <p:sldId id="285" r:id="rId4"/>
    <p:sldId id="400" r:id="rId5"/>
    <p:sldId id="298" r:id="rId6"/>
    <p:sldId id="293" r:id="rId7"/>
    <p:sldId id="332" r:id="rId8"/>
    <p:sldId id="347" r:id="rId9"/>
    <p:sldId id="334" r:id="rId10"/>
    <p:sldId id="335" r:id="rId11"/>
    <p:sldId id="294" r:id="rId12"/>
    <p:sldId id="364" r:id="rId13"/>
    <p:sldId id="375" r:id="rId14"/>
    <p:sldId id="390" r:id="rId15"/>
    <p:sldId id="394" r:id="rId16"/>
    <p:sldId id="378" r:id="rId17"/>
    <p:sldId id="372" r:id="rId18"/>
    <p:sldId id="303" r:id="rId19"/>
    <p:sldId id="395" r:id="rId20"/>
    <p:sldId id="399" r:id="rId21"/>
    <p:sldId id="357" r:id="rId22"/>
    <p:sldId id="343" r:id="rId23"/>
    <p:sldId id="352" r:id="rId24"/>
    <p:sldId id="351" r:id="rId25"/>
    <p:sldId id="358" r:id="rId26"/>
    <p:sldId id="401" r:id="rId27"/>
    <p:sldId id="380" r:id="rId28"/>
    <p:sldId id="360" r:id="rId29"/>
    <p:sldId id="377" r:id="rId30"/>
    <p:sldId id="346" r:id="rId31"/>
  </p:sldIdLst>
  <p:sldSz cx="9144000" cy="6858000" type="screen4x3"/>
  <p:notesSz cx="9926638" cy="6797675"/>
  <p:defaultTextStyle>
    <a:defPPr>
      <a:defRPr lang="en-GB"/>
    </a:defPPr>
    <a:lvl1pPr algn="l" rtl="0" fontAlgn="base">
      <a:spcBef>
        <a:spcPct val="0"/>
      </a:spcBef>
      <a:spcAft>
        <a:spcPct val="0"/>
      </a:spcAft>
      <a:defRPr b="1" kern="1200">
        <a:solidFill>
          <a:schemeClr val="tx1"/>
        </a:solidFill>
        <a:latin typeface="Gill Sans MT" pitchFamily="34" charset="0"/>
        <a:ea typeface="+mn-ea"/>
        <a:cs typeface="Arial" charset="0"/>
      </a:defRPr>
    </a:lvl1pPr>
    <a:lvl2pPr marL="457200" algn="l" rtl="0" fontAlgn="base">
      <a:spcBef>
        <a:spcPct val="0"/>
      </a:spcBef>
      <a:spcAft>
        <a:spcPct val="0"/>
      </a:spcAft>
      <a:defRPr b="1" kern="1200">
        <a:solidFill>
          <a:schemeClr val="tx1"/>
        </a:solidFill>
        <a:latin typeface="Gill Sans MT" pitchFamily="34" charset="0"/>
        <a:ea typeface="+mn-ea"/>
        <a:cs typeface="Arial" charset="0"/>
      </a:defRPr>
    </a:lvl2pPr>
    <a:lvl3pPr marL="914400" algn="l" rtl="0" fontAlgn="base">
      <a:spcBef>
        <a:spcPct val="0"/>
      </a:spcBef>
      <a:spcAft>
        <a:spcPct val="0"/>
      </a:spcAft>
      <a:defRPr b="1" kern="1200">
        <a:solidFill>
          <a:schemeClr val="tx1"/>
        </a:solidFill>
        <a:latin typeface="Gill Sans MT" pitchFamily="34" charset="0"/>
        <a:ea typeface="+mn-ea"/>
        <a:cs typeface="Arial" charset="0"/>
      </a:defRPr>
    </a:lvl3pPr>
    <a:lvl4pPr marL="1371600" algn="l" rtl="0" fontAlgn="base">
      <a:spcBef>
        <a:spcPct val="0"/>
      </a:spcBef>
      <a:spcAft>
        <a:spcPct val="0"/>
      </a:spcAft>
      <a:defRPr b="1" kern="1200">
        <a:solidFill>
          <a:schemeClr val="tx1"/>
        </a:solidFill>
        <a:latin typeface="Gill Sans MT" pitchFamily="34" charset="0"/>
        <a:ea typeface="+mn-ea"/>
        <a:cs typeface="Arial" charset="0"/>
      </a:defRPr>
    </a:lvl4pPr>
    <a:lvl5pPr marL="1828800" algn="l" rtl="0" fontAlgn="base">
      <a:spcBef>
        <a:spcPct val="0"/>
      </a:spcBef>
      <a:spcAft>
        <a:spcPct val="0"/>
      </a:spcAft>
      <a:defRPr b="1" kern="1200">
        <a:solidFill>
          <a:schemeClr val="tx1"/>
        </a:solidFill>
        <a:latin typeface="Gill Sans MT" pitchFamily="34" charset="0"/>
        <a:ea typeface="+mn-ea"/>
        <a:cs typeface="Arial" charset="0"/>
      </a:defRPr>
    </a:lvl5pPr>
    <a:lvl6pPr marL="2286000" algn="l" defTabSz="914400" rtl="0" eaLnBrk="1" latinLnBrk="0" hangingPunct="1">
      <a:defRPr b="1" kern="1200">
        <a:solidFill>
          <a:schemeClr val="tx1"/>
        </a:solidFill>
        <a:latin typeface="Gill Sans MT" pitchFamily="34" charset="0"/>
        <a:ea typeface="+mn-ea"/>
        <a:cs typeface="Arial" charset="0"/>
      </a:defRPr>
    </a:lvl6pPr>
    <a:lvl7pPr marL="2743200" algn="l" defTabSz="914400" rtl="0" eaLnBrk="1" latinLnBrk="0" hangingPunct="1">
      <a:defRPr b="1" kern="1200">
        <a:solidFill>
          <a:schemeClr val="tx1"/>
        </a:solidFill>
        <a:latin typeface="Gill Sans MT" pitchFamily="34" charset="0"/>
        <a:ea typeface="+mn-ea"/>
        <a:cs typeface="Arial" charset="0"/>
      </a:defRPr>
    </a:lvl7pPr>
    <a:lvl8pPr marL="3200400" algn="l" defTabSz="914400" rtl="0" eaLnBrk="1" latinLnBrk="0" hangingPunct="1">
      <a:defRPr b="1" kern="1200">
        <a:solidFill>
          <a:schemeClr val="tx1"/>
        </a:solidFill>
        <a:latin typeface="Gill Sans MT" pitchFamily="34" charset="0"/>
        <a:ea typeface="+mn-ea"/>
        <a:cs typeface="Arial" charset="0"/>
      </a:defRPr>
    </a:lvl8pPr>
    <a:lvl9pPr marL="3657600" algn="l" defTabSz="914400" rtl="0" eaLnBrk="1" latinLnBrk="0" hangingPunct="1">
      <a:defRPr b="1" kern="1200">
        <a:solidFill>
          <a:schemeClr val="tx1"/>
        </a:solidFill>
        <a:latin typeface="Gill Sans MT"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D24E"/>
    <a:srgbClr val="2CC0B9"/>
    <a:srgbClr val="CC00CC"/>
    <a:srgbClr val="00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87" autoAdjust="0"/>
    <p:restoredTop sz="94617" autoAdjust="0"/>
  </p:normalViewPr>
  <p:slideViewPr>
    <p:cSldViewPr>
      <p:cViewPr varScale="1">
        <p:scale>
          <a:sx n="111" d="100"/>
          <a:sy n="111" d="100"/>
        </p:scale>
        <p:origin x="16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5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FE0E22-1D81-4226-819C-D3FC0FF3B662}" type="doc">
      <dgm:prSet loTypeId="urn:microsoft.com/office/officeart/2005/8/layout/cycle1" loCatId="cycle" qsTypeId="urn:microsoft.com/office/officeart/2005/8/quickstyle/simple1" qsCatId="simple" csTypeId="urn:microsoft.com/office/officeart/2005/8/colors/colorful1#1" csCatId="colorful" phldr="1"/>
      <dgm:spPr/>
      <dgm:t>
        <a:bodyPr/>
        <a:lstStyle/>
        <a:p>
          <a:endParaRPr lang="en-GB"/>
        </a:p>
      </dgm:t>
    </dgm:pt>
    <dgm:pt modelId="{D9D63922-41E8-4467-BCA1-91879DB76A5E}">
      <dgm:prSet phldrT="[Text]" custT="1"/>
      <dgm:spPr/>
      <dgm:t>
        <a:bodyPr/>
        <a:lstStyle/>
        <a:p>
          <a:r>
            <a:rPr lang="en-GB" sz="2000" dirty="0" smtClean="0">
              <a:latin typeface="Calibri" pitchFamily="34" charset="0"/>
              <a:cs typeface="Calibri" pitchFamily="34" charset="0"/>
            </a:rPr>
            <a:t>Student views</a:t>
          </a:r>
          <a:endParaRPr lang="en-GB" sz="2000" dirty="0">
            <a:latin typeface="Calibri" pitchFamily="34" charset="0"/>
            <a:cs typeface="Calibri" pitchFamily="34" charset="0"/>
          </a:endParaRPr>
        </a:p>
      </dgm:t>
    </dgm:pt>
    <dgm:pt modelId="{44316379-8632-464B-866E-206E7B2303ED}" type="parTrans" cxnId="{2CFE1E37-2432-4ADB-B0AF-2688A4B73757}">
      <dgm:prSet/>
      <dgm:spPr/>
      <dgm:t>
        <a:bodyPr/>
        <a:lstStyle/>
        <a:p>
          <a:endParaRPr lang="en-GB"/>
        </a:p>
      </dgm:t>
    </dgm:pt>
    <dgm:pt modelId="{EE225519-2058-47F0-A700-6DAEE6DDE21C}" type="sibTrans" cxnId="{2CFE1E37-2432-4ADB-B0AF-2688A4B73757}">
      <dgm:prSet/>
      <dgm:spPr/>
      <dgm:t>
        <a:bodyPr/>
        <a:lstStyle/>
        <a:p>
          <a:endParaRPr lang="en-GB"/>
        </a:p>
      </dgm:t>
    </dgm:pt>
    <dgm:pt modelId="{D8E4B79F-CC0A-494C-9EF0-268A90EDE372}">
      <dgm:prSet phldrT="[Text]" custT="1"/>
      <dgm:spPr/>
      <dgm:t>
        <a:bodyPr/>
        <a:lstStyle/>
        <a:p>
          <a:r>
            <a:rPr lang="en-GB" sz="2000" dirty="0" smtClean="0">
              <a:latin typeface="Calibri" pitchFamily="34" charset="0"/>
              <a:cs typeface="Calibri" pitchFamily="34" charset="0"/>
            </a:rPr>
            <a:t>Dialogue with staff</a:t>
          </a:r>
          <a:endParaRPr lang="en-GB" sz="2000" dirty="0">
            <a:latin typeface="Calibri" pitchFamily="34" charset="0"/>
            <a:cs typeface="Calibri" pitchFamily="34" charset="0"/>
          </a:endParaRPr>
        </a:p>
      </dgm:t>
    </dgm:pt>
    <dgm:pt modelId="{5560942B-3E6F-40C0-A566-9197464F2EBF}" type="parTrans" cxnId="{B78806ED-6F48-46F9-B2F4-9E9D5C34FCA3}">
      <dgm:prSet/>
      <dgm:spPr/>
      <dgm:t>
        <a:bodyPr/>
        <a:lstStyle/>
        <a:p>
          <a:endParaRPr lang="en-GB"/>
        </a:p>
      </dgm:t>
    </dgm:pt>
    <dgm:pt modelId="{3E6C770A-9EA8-498E-958D-BFBB3FB7FE17}" type="sibTrans" cxnId="{B78806ED-6F48-46F9-B2F4-9E9D5C34FCA3}">
      <dgm:prSet/>
      <dgm:spPr/>
      <dgm:t>
        <a:bodyPr/>
        <a:lstStyle/>
        <a:p>
          <a:endParaRPr lang="en-GB"/>
        </a:p>
      </dgm:t>
    </dgm:pt>
    <dgm:pt modelId="{8EA9CC9A-1C76-4CE0-B334-3DD5A375EBE8}">
      <dgm:prSet phldrT="[Text]" custT="1"/>
      <dgm:spPr/>
      <dgm:t>
        <a:bodyPr/>
        <a:lstStyle/>
        <a:p>
          <a:r>
            <a:rPr lang="en-GB" sz="2000" dirty="0" smtClean="0">
              <a:latin typeface="Calibri" pitchFamily="34" charset="0"/>
              <a:cs typeface="Calibri" pitchFamily="34" charset="0"/>
            </a:rPr>
            <a:t>Improved learning/ research experience</a:t>
          </a:r>
          <a:endParaRPr lang="en-GB" sz="2000" dirty="0">
            <a:latin typeface="Calibri" pitchFamily="34" charset="0"/>
            <a:cs typeface="Calibri" pitchFamily="34" charset="0"/>
          </a:endParaRPr>
        </a:p>
      </dgm:t>
    </dgm:pt>
    <dgm:pt modelId="{C3CC763F-F855-4F4C-9D6B-D33C71BCB869}" type="parTrans" cxnId="{FB89233A-2FB7-48C9-A50A-8627DCF30D43}">
      <dgm:prSet/>
      <dgm:spPr/>
      <dgm:t>
        <a:bodyPr/>
        <a:lstStyle/>
        <a:p>
          <a:endParaRPr lang="en-GB"/>
        </a:p>
      </dgm:t>
    </dgm:pt>
    <dgm:pt modelId="{FE3FEA53-914C-4515-890A-2CF1C260551E}" type="sibTrans" cxnId="{FB89233A-2FB7-48C9-A50A-8627DCF30D43}">
      <dgm:prSet/>
      <dgm:spPr/>
      <dgm:t>
        <a:bodyPr/>
        <a:lstStyle/>
        <a:p>
          <a:endParaRPr lang="en-GB"/>
        </a:p>
      </dgm:t>
    </dgm:pt>
    <dgm:pt modelId="{986272CA-1CE7-4FBB-9DF2-CAA4D63EEA63}" type="pres">
      <dgm:prSet presAssocID="{2DFE0E22-1D81-4226-819C-D3FC0FF3B662}" presName="cycle" presStyleCnt="0">
        <dgm:presLayoutVars>
          <dgm:dir/>
          <dgm:resizeHandles val="exact"/>
        </dgm:presLayoutVars>
      </dgm:prSet>
      <dgm:spPr/>
      <dgm:t>
        <a:bodyPr/>
        <a:lstStyle/>
        <a:p>
          <a:endParaRPr lang="en-GB"/>
        </a:p>
      </dgm:t>
    </dgm:pt>
    <dgm:pt modelId="{5E460878-84ED-4C42-BCDA-5004DE9B7DE7}" type="pres">
      <dgm:prSet presAssocID="{D9D63922-41E8-4467-BCA1-91879DB76A5E}" presName="dummy" presStyleCnt="0"/>
      <dgm:spPr/>
    </dgm:pt>
    <dgm:pt modelId="{263EDD03-844E-49AA-8257-7A9855B93FAC}" type="pres">
      <dgm:prSet presAssocID="{D9D63922-41E8-4467-BCA1-91879DB76A5E}" presName="node" presStyleLbl="revTx" presStyleIdx="0" presStyleCnt="3" custScaleX="78816" custScaleY="63891">
        <dgm:presLayoutVars>
          <dgm:bulletEnabled val="1"/>
        </dgm:presLayoutVars>
      </dgm:prSet>
      <dgm:spPr/>
      <dgm:t>
        <a:bodyPr/>
        <a:lstStyle/>
        <a:p>
          <a:endParaRPr lang="en-GB"/>
        </a:p>
      </dgm:t>
    </dgm:pt>
    <dgm:pt modelId="{6C39F129-27C0-4437-B64E-19AD68B1516B}" type="pres">
      <dgm:prSet presAssocID="{EE225519-2058-47F0-A700-6DAEE6DDE21C}" presName="sibTrans" presStyleLbl="node1" presStyleIdx="0" presStyleCnt="3"/>
      <dgm:spPr/>
      <dgm:t>
        <a:bodyPr/>
        <a:lstStyle/>
        <a:p>
          <a:endParaRPr lang="en-GB"/>
        </a:p>
      </dgm:t>
    </dgm:pt>
    <dgm:pt modelId="{21BA3C01-56FB-4C43-808A-22989CF4C9C3}" type="pres">
      <dgm:prSet presAssocID="{D8E4B79F-CC0A-494C-9EF0-268A90EDE372}" presName="dummy" presStyleCnt="0"/>
      <dgm:spPr/>
    </dgm:pt>
    <dgm:pt modelId="{9B2D488A-30D2-4F51-A137-DA948ACDDC16}" type="pres">
      <dgm:prSet presAssocID="{D8E4B79F-CC0A-494C-9EF0-268A90EDE372}" presName="node" presStyleLbl="revTx" presStyleIdx="1" presStyleCnt="3" custScaleX="81038" custScaleY="82568">
        <dgm:presLayoutVars>
          <dgm:bulletEnabled val="1"/>
        </dgm:presLayoutVars>
      </dgm:prSet>
      <dgm:spPr/>
      <dgm:t>
        <a:bodyPr/>
        <a:lstStyle/>
        <a:p>
          <a:endParaRPr lang="en-GB"/>
        </a:p>
      </dgm:t>
    </dgm:pt>
    <dgm:pt modelId="{8FB92B48-DA97-4E9A-88A4-121074D9DC89}" type="pres">
      <dgm:prSet presAssocID="{3E6C770A-9EA8-498E-958D-BFBB3FB7FE17}" presName="sibTrans" presStyleLbl="node1" presStyleIdx="1" presStyleCnt="3"/>
      <dgm:spPr/>
      <dgm:t>
        <a:bodyPr/>
        <a:lstStyle/>
        <a:p>
          <a:endParaRPr lang="en-GB"/>
        </a:p>
      </dgm:t>
    </dgm:pt>
    <dgm:pt modelId="{B0013EB7-0F5D-4520-B740-B9D1C43236E6}" type="pres">
      <dgm:prSet presAssocID="{8EA9CC9A-1C76-4CE0-B334-3DD5A375EBE8}" presName="dummy" presStyleCnt="0"/>
      <dgm:spPr/>
    </dgm:pt>
    <dgm:pt modelId="{0375517C-3B6D-45D0-8401-95533D1A8457}" type="pres">
      <dgm:prSet presAssocID="{8EA9CC9A-1C76-4CE0-B334-3DD5A375EBE8}" presName="node" presStyleLbl="revTx" presStyleIdx="2" presStyleCnt="3" custScaleX="88209" custScaleY="73284">
        <dgm:presLayoutVars>
          <dgm:bulletEnabled val="1"/>
        </dgm:presLayoutVars>
      </dgm:prSet>
      <dgm:spPr/>
      <dgm:t>
        <a:bodyPr/>
        <a:lstStyle/>
        <a:p>
          <a:endParaRPr lang="en-GB"/>
        </a:p>
      </dgm:t>
    </dgm:pt>
    <dgm:pt modelId="{9C2B9F80-ACAC-4DD7-9CB3-7E569B973F99}" type="pres">
      <dgm:prSet presAssocID="{FE3FEA53-914C-4515-890A-2CF1C260551E}" presName="sibTrans" presStyleLbl="node1" presStyleIdx="2" presStyleCnt="3"/>
      <dgm:spPr/>
      <dgm:t>
        <a:bodyPr/>
        <a:lstStyle/>
        <a:p>
          <a:endParaRPr lang="en-GB"/>
        </a:p>
      </dgm:t>
    </dgm:pt>
  </dgm:ptLst>
  <dgm:cxnLst>
    <dgm:cxn modelId="{929F25DD-B599-47DD-BDEB-CEECA6D26E75}" type="presOf" srcId="{D9D63922-41E8-4467-BCA1-91879DB76A5E}" destId="{263EDD03-844E-49AA-8257-7A9855B93FAC}" srcOrd="0" destOrd="0" presId="urn:microsoft.com/office/officeart/2005/8/layout/cycle1"/>
    <dgm:cxn modelId="{45416D56-331D-4159-927F-F15E05AF0855}" type="presOf" srcId="{D8E4B79F-CC0A-494C-9EF0-268A90EDE372}" destId="{9B2D488A-30D2-4F51-A137-DA948ACDDC16}" srcOrd="0" destOrd="0" presId="urn:microsoft.com/office/officeart/2005/8/layout/cycle1"/>
    <dgm:cxn modelId="{D575E4ED-04F5-4D4B-9552-78AB220CDF61}" type="presOf" srcId="{8EA9CC9A-1C76-4CE0-B334-3DD5A375EBE8}" destId="{0375517C-3B6D-45D0-8401-95533D1A8457}" srcOrd="0" destOrd="0" presId="urn:microsoft.com/office/officeart/2005/8/layout/cycle1"/>
    <dgm:cxn modelId="{AD8C96EA-B755-4283-B844-85E5874932B3}" type="presOf" srcId="{EE225519-2058-47F0-A700-6DAEE6DDE21C}" destId="{6C39F129-27C0-4437-B64E-19AD68B1516B}" srcOrd="0" destOrd="0" presId="urn:microsoft.com/office/officeart/2005/8/layout/cycle1"/>
    <dgm:cxn modelId="{2CFE1E37-2432-4ADB-B0AF-2688A4B73757}" srcId="{2DFE0E22-1D81-4226-819C-D3FC0FF3B662}" destId="{D9D63922-41E8-4467-BCA1-91879DB76A5E}" srcOrd="0" destOrd="0" parTransId="{44316379-8632-464B-866E-206E7B2303ED}" sibTransId="{EE225519-2058-47F0-A700-6DAEE6DDE21C}"/>
    <dgm:cxn modelId="{FBC06A39-C142-4E2A-964F-23D9578E7D04}" type="presOf" srcId="{FE3FEA53-914C-4515-890A-2CF1C260551E}" destId="{9C2B9F80-ACAC-4DD7-9CB3-7E569B973F99}" srcOrd="0" destOrd="0" presId="urn:microsoft.com/office/officeart/2005/8/layout/cycle1"/>
    <dgm:cxn modelId="{FB89233A-2FB7-48C9-A50A-8627DCF30D43}" srcId="{2DFE0E22-1D81-4226-819C-D3FC0FF3B662}" destId="{8EA9CC9A-1C76-4CE0-B334-3DD5A375EBE8}" srcOrd="2" destOrd="0" parTransId="{C3CC763F-F855-4F4C-9D6B-D33C71BCB869}" sibTransId="{FE3FEA53-914C-4515-890A-2CF1C260551E}"/>
    <dgm:cxn modelId="{B78806ED-6F48-46F9-B2F4-9E9D5C34FCA3}" srcId="{2DFE0E22-1D81-4226-819C-D3FC0FF3B662}" destId="{D8E4B79F-CC0A-494C-9EF0-268A90EDE372}" srcOrd="1" destOrd="0" parTransId="{5560942B-3E6F-40C0-A566-9197464F2EBF}" sibTransId="{3E6C770A-9EA8-498E-958D-BFBB3FB7FE17}"/>
    <dgm:cxn modelId="{890B1893-CF64-4822-9FAE-B66E176D6952}" type="presOf" srcId="{3E6C770A-9EA8-498E-958D-BFBB3FB7FE17}" destId="{8FB92B48-DA97-4E9A-88A4-121074D9DC89}" srcOrd="0" destOrd="0" presId="urn:microsoft.com/office/officeart/2005/8/layout/cycle1"/>
    <dgm:cxn modelId="{6C4DA367-64CE-4A78-BE27-C95D133AFBAB}" type="presOf" srcId="{2DFE0E22-1D81-4226-819C-D3FC0FF3B662}" destId="{986272CA-1CE7-4FBB-9DF2-CAA4D63EEA63}" srcOrd="0" destOrd="0" presId="urn:microsoft.com/office/officeart/2005/8/layout/cycle1"/>
    <dgm:cxn modelId="{037571EC-CA02-4EFC-A957-1D15CF884DFD}" type="presParOf" srcId="{986272CA-1CE7-4FBB-9DF2-CAA4D63EEA63}" destId="{5E460878-84ED-4C42-BCDA-5004DE9B7DE7}" srcOrd="0" destOrd="0" presId="urn:microsoft.com/office/officeart/2005/8/layout/cycle1"/>
    <dgm:cxn modelId="{56D7A5DD-3E00-47D8-9166-FE68A477A36E}" type="presParOf" srcId="{986272CA-1CE7-4FBB-9DF2-CAA4D63EEA63}" destId="{263EDD03-844E-49AA-8257-7A9855B93FAC}" srcOrd="1" destOrd="0" presId="urn:microsoft.com/office/officeart/2005/8/layout/cycle1"/>
    <dgm:cxn modelId="{09741395-B205-4AB2-AD38-6E0CDD9A7D21}" type="presParOf" srcId="{986272CA-1CE7-4FBB-9DF2-CAA4D63EEA63}" destId="{6C39F129-27C0-4437-B64E-19AD68B1516B}" srcOrd="2" destOrd="0" presId="urn:microsoft.com/office/officeart/2005/8/layout/cycle1"/>
    <dgm:cxn modelId="{616EE1E0-8E0C-4152-B2E1-01BBE672B3AF}" type="presParOf" srcId="{986272CA-1CE7-4FBB-9DF2-CAA4D63EEA63}" destId="{21BA3C01-56FB-4C43-808A-22989CF4C9C3}" srcOrd="3" destOrd="0" presId="urn:microsoft.com/office/officeart/2005/8/layout/cycle1"/>
    <dgm:cxn modelId="{27CFE386-A5F3-4674-AD31-FD1609822CA0}" type="presParOf" srcId="{986272CA-1CE7-4FBB-9DF2-CAA4D63EEA63}" destId="{9B2D488A-30D2-4F51-A137-DA948ACDDC16}" srcOrd="4" destOrd="0" presId="urn:microsoft.com/office/officeart/2005/8/layout/cycle1"/>
    <dgm:cxn modelId="{0B5D2AAE-05EB-474F-9E98-DC9EFA4BD455}" type="presParOf" srcId="{986272CA-1CE7-4FBB-9DF2-CAA4D63EEA63}" destId="{8FB92B48-DA97-4E9A-88A4-121074D9DC89}" srcOrd="5" destOrd="0" presId="urn:microsoft.com/office/officeart/2005/8/layout/cycle1"/>
    <dgm:cxn modelId="{1CAB73F1-8D17-449A-9596-C902D82EA74E}" type="presParOf" srcId="{986272CA-1CE7-4FBB-9DF2-CAA4D63EEA63}" destId="{B0013EB7-0F5D-4520-B740-B9D1C43236E6}" srcOrd="6" destOrd="0" presId="urn:microsoft.com/office/officeart/2005/8/layout/cycle1"/>
    <dgm:cxn modelId="{CD036381-49F7-46A9-A405-73EEC059654C}" type="presParOf" srcId="{986272CA-1CE7-4FBB-9DF2-CAA4D63EEA63}" destId="{0375517C-3B6D-45D0-8401-95533D1A8457}" srcOrd="7" destOrd="0" presId="urn:microsoft.com/office/officeart/2005/8/layout/cycle1"/>
    <dgm:cxn modelId="{8591BCFD-6C54-4F6A-886F-654950B1C91E}" type="presParOf" srcId="{986272CA-1CE7-4FBB-9DF2-CAA4D63EEA63}" destId="{9C2B9F80-ACAC-4DD7-9CB3-7E569B973F99}"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021ACA4-2D17-4F19-88C7-3EC31ABF582A}" type="doc">
      <dgm:prSet loTypeId="urn:microsoft.com/office/officeart/2005/8/layout/radial5" loCatId="relationship" qsTypeId="urn:microsoft.com/office/officeart/2005/8/quickstyle/simple4" qsCatId="simple" csTypeId="urn:microsoft.com/office/officeart/2005/8/colors/colorful1#2" csCatId="colorful" phldr="1"/>
      <dgm:spPr/>
      <dgm:t>
        <a:bodyPr/>
        <a:lstStyle/>
        <a:p>
          <a:endParaRPr lang="en-GB"/>
        </a:p>
      </dgm:t>
    </dgm:pt>
    <dgm:pt modelId="{CA081B9B-13FC-4E97-B3A1-D64D344AFEFD}">
      <dgm:prSet phldrT="[Text]"/>
      <dgm:spPr/>
      <dgm:t>
        <a:bodyPr/>
        <a:lstStyle/>
        <a:p>
          <a:r>
            <a:rPr lang="en-GB" dirty="0" smtClean="0"/>
            <a:t>Learning &amp; Development Experience</a:t>
          </a:r>
          <a:endParaRPr lang="en-GB" dirty="0"/>
        </a:p>
      </dgm:t>
    </dgm:pt>
    <dgm:pt modelId="{BBC2164B-21B9-4C71-A24B-EF824FE9AA40}" type="parTrans" cxnId="{CBC9F4E6-080A-4DDF-9466-A55A39822542}">
      <dgm:prSet/>
      <dgm:spPr/>
      <dgm:t>
        <a:bodyPr/>
        <a:lstStyle/>
        <a:p>
          <a:endParaRPr lang="en-GB"/>
        </a:p>
      </dgm:t>
    </dgm:pt>
    <dgm:pt modelId="{C0BC3A33-6028-4E6B-B133-2D2E7896CE59}" type="sibTrans" cxnId="{CBC9F4E6-080A-4DDF-9466-A55A39822542}">
      <dgm:prSet/>
      <dgm:spPr/>
      <dgm:t>
        <a:bodyPr/>
        <a:lstStyle/>
        <a:p>
          <a:endParaRPr lang="en-GB"/>
        </a:p>
      </dgm:t>
    </dgm:pt>
    <dgm:pt modelId="{F10B9FF6-DACB-41EE-B5A3-A22C3A392FB0}">
      <dgm:prSet phldrT="[Text]" custT="1"/>
      <dgm:spPr/>
      <dgm:t>
        <a:bodyPr/>
        <a:lstStyle/>
        <a:p>
          <a:r>
            <a:rPr lang="en-GB" sz="1400" dirty="0" smtClean="0"/>
            <a:t>Thesis Topic/ Research Project</a:t>
          </a:r>
          <a:endParaRPr lang="en-GB" sz="1400" dirty="0"/>
        </a:p>
      </dgm:t>
    </dgm:pt>
    <dgm:pt modelId="{83BB571A-9C77-4C85-9BA1-2254751B6C90}" type="parTrans" cxnId="{925E7A8B-B08D-4F4E-8844-45B68C38CF31}">
      <dgm:prSet/>
      <dgm:spPr/>
      <dgm:t>
        <a:bodyPr/>
        <a:lstStyle/>
        <a:p>
          <a:endParaRPr lang="en-GB"/>
        </a:p>
      </dgm:t>
    </dgm:pt>
    <dgm:pt modelId="{F572A6A6-2DBD-4CD2-B7F3-31D94A9D16C7}" type="sibTrans" cxnId="{925E7A8B-B08D-4F4E-8844-45B68C38CF31}">
      <dgm:prSet/>
      <dgm:spPr/>
      <dgm:t>
        <a:bodyPr/>
        <a:lstStyle/>
        <a:p>
          <a:endParaRPr lang="en-GB"/>
        </a:p>
      </dgm:t>
    </dgm:pt>
    <dgm:pt modelId="{F8C76F65-76E2-4FF0-90CB-B31F3DF0BB6A}">
      <dgm:prSet phldrT="[Text]"/>
      <dgm:spPr/>
      <dgm:t>
        <a:bodyPr/>
        <a:lstStyle/>
        <a:p>
          <a:r>
            <a:rPr lang="en-GB" dirty="0" smtClean="0"/>
            <a:t>Resources &amp; Infrastructure</a:t>
          </a:r>
          <a:endParaRPr lang="en-GB" dirty="0"/>
        </a:p>
      </dgm:t>
    </dgm:pt>
    <dgm:pt modelId="{0B402726-A580-4BCE-86A6-833C3B615267}" type="parTrans" cxnId="{36E4B712-EF40-49D9-B84A-64835F6FC199}">
      <dgm:prSet/>
      <dgm:spPr/>
      <dgm:t>
        <a:bodyPr/>
        <a:lstStyle/>
        <a:p>
          <a:endParaRPr lang="en-GB"/>
        </a:p>
      </dgm:t>
    </dgm:pt>
    <dgm:pt modelId="{C49398AD-A57C-4435-BC1D-88D54CDC6434}" type="sibTrans" cxnId="{36E4B712-EF40-49D9-B84A-64835F6FC199}">
      <dgm:prSet/>
      <dgm:spPr/>
      <dgm:t>
        <a:bodyPr/>
        <a:lstStyle/>
        <a:p>
          <a:endParaRPr lang="en-GB"/>
        </a:p>
      </dgm:t>
    </dgm:pt>
    <dgm:pt modelId="{9F124903-4471-41AF-9F19-E63A828AC796}">
      <dgm:prSet phldrT="[Text]"/>
      <dgm:spPr/>
      <dgm:t>
        <a:bodyPr/>
        <a:lstStyle/>
        <a:p>
          <a:r>
            <a:rPr lang="en-GB" dirty="0" smtClean="0"/>
            <a:t>Guidance &amp; Support from Supervisory Team</a:t>
          </a:r>
          <a:endParaRPr lang="en-GB" dirty="0"/>
        </a:p>
      </dgm:t>
    </dgm:pt>
    <dgm:pt modelId="{865875C8-8B4D-45E3-9880-C43E4CDE6BF5}" type="parTrans" cxnId="{AF7C933C-1AD4-4B69-8400-E57C392B128D}">
      <dgm:prSet/>
      <dgm:spPr/>
      <dgm:t>
        <a:bodyPr/>
        <a:lstStyle/>
        <a:p>
          <a:endParaRPr lang="en-GB"/>
        </a:p>
      </dgm:t>
    </dgm:pt>
    <dgm:pt modelId="{7BD2A215-A180-442E-8348-41E42B7C7FE9}" type="sibTrans" cxnId="{AF7C933C-1AD4-4B69-8400-E57C392B128D}">
      <dgm:prSet/>
      <dgm:spPr/>
      <dgm:t>
        <a:bodyPr/>
        <a:lstStyle/>
        <a:p>
          <a:endParaRPr lang="en-GB"/>
        </a:p>
      </dgm:t>
    </dgm:pt>
    <dgm:pt modelId="{26A76F04-DF8B-4AB7-8D35-83FFE467FABC}">
      <dgm:prSet phldrT="[Text]" custT="1"/>
      <dgm:spPr/>
      <dgm:t>
        <a:bodyPr/>
        <a:lstStyle/>
        <a:p>
          <a:r>
            <a:rPr lang="en-GB" sz="1400" b="0" dirty="0" smtClean="0"/>
            <a:t>Assessment &amp; Feedback</a:t>
          </a:r>
          <a:endParaRPr lang="en-GB" sz="1400" b="0" dirty="0"/>
        </a:p>
      </dgm:t>
    </dgm:pt>
    <dgm:pt modelId="{BF4FFBFF-6476-4C16-B0D1-0EBF92C283C0}" type="parTrans" cxnId="{28B89650-326F-4D3E-9FD1-DAF291DDF6B2}">
      <dgm:prSet/>
      <dgm:spPr/>
      <dgm:t>
        <a:bodyPr/>
        <a:lstStyle/>
        <a:p>
          <a:endParaRPr lang="en-GB"/>
        </a:p>
      </dgm:t>
    </dgm:pt>
    <dgm:pt modelId="{6298BF41-158B-49B8-83CB-F3606489DDA2}" type="sibTrans" cxnId="{28B89650-326F-4D3E-9FD1-DAF291DDF6B2}">
      <dgm:prSet/>
      <dgm:spPr/>
      <dgm:t>
        <a:bodyPr/>
        <a:lstStyle/>
        <a:p>
          <a:endParaRPr lang="en-GB"/>
        </a:p>
      </dgm:t>
    </dgm:pt>
    <dgm:pt modelId="{6C83838F-10B8-4140-87FB-8C6BD3482BFC}">
      <dgm:prSet phldrT="[Text]" custT="1"/>
      <dgm:spPr/>
      <dgm:t>
        <a:bodyPr/>
        <a:lstStyle/>
        <a:p>
          <a:r>
            <a:rPr lang="en-GB" sz="1400" dirty="0" smtClean="0"/>
            <a:t>Quality Assurance &amp; Enhancement</a:t>
          </a:r>
          <a:endParaRPr lang="en-GB" sz="1400" dirty="0"/>
        </a:p>
      </dgm:t>
    </dgm:pt>
    <dgm:pt modelId="{4904ECD2-0E62-4849-8904-B6E85DA8314C}" type="parTrans" cxnId="{9367CAC1-D19C-4C82-AF93-9FADC124C419}">
      <dgm:prSet/>
      <dgm:spPr/>
      <dgm:t>
        <a:bodyPr/>
        <a:lstStyle/>
        <a:p>
          <a:endParaRPr lang="en-GB"/>
        </a:p>
      </dgm:t>
    </dgm:pt>
    <dgm:pt modelId="{ED29FA1E-D4E6-4367-AD7C-B7CEBF291BBE}" type="sibTrans" cxnId="{9367CAC1-D19C-4C82-AF93-9FADC124C419}">
      <dgm:prSet/>
      <dgm:spPr/>
      <dgm:t>
        <a:bodyPr/>
        <a:lstStyle/>
        <a:p>
          <a:endParaRPr lang="en-GB"/>
        </a:p>
      </dgm:t>
    </dgm:pt>
    <dgm:pt modelId="{E9C27A6D-D8A0-4C3E-884E-19724319297D}">
      <dgm:prSet phldrT="[Text]" custT="1"/>
      <dgm:spPr/>
      <dgm:t>
        <a:bodyPr/>
        <a:lstStyle/>
        <a:p>
          <a:r>
            <a:rPr lang="en-GB" sz="1400" dirty="0" smtClean="0"/>
            <a:t>Progression &amp; Achievement</a:t>
          </a:r>
          <a:endParaRPr lang="en-GB" sz="1400" dirty="0"/>
        </a:p>
      </dgm:t>
    </dgm:pt>
    <dgm:pt modelId="{5EE5FF19-6557-43D5-8414-F3C9D395FFA8}" type="parTrans" cxnId="{54C62B8B-9A07-4B75-876B-FCC16C98C51D}">
      <dgm:prSet/>
      <dgm:spPr/>
      <dgm:t>
        <a:bodyPr/>
        <a:lstStyle/>
        <a:p>
          <a:endParaRPr lang="en-GB"/>
        </a:p>
      </dgm:t>
    </dgm:pt>
    <dgm:pt modelId="{162AFBB9-EEFD-43EB-B962-6CC9902526E4}" type="sibTrans" cxnId="{54C62B8B-9A07-4B75-876B-FCC16C98C51D}">
      <dgm:prSet/>
      <dgm:spPr/>
      <dgm:t>
        <a:bodyPr/>
        <a:lstStyle/>
        <a:p>
          <a:endParaRPr lang="en-GB"/>
        </a:p>
      </dgm:t>
    </dgm:pt>
    <dgm:pt modelId="{324CD2D5-D83F-4DCC-BD6A-C5663D9DC1E3}">
      <dgm:prSet phldrT="[Text]" custT="1"/>
      <dgm:spPr/>
      <dgm:t>
        <a:bodyPr/>
        <a:lstStyle/>
        <a:p>
          <a:r>
            <a:rPr lang="en-GB" sz="1400" dirty="0" smtClean="0"/>
            <a:t>Personal &amp; Professional Development</a:t>
          </a:r>
          <a:endParaRPr lang="en-GB" sz="1400" dirty="0"/>
        </a:p>
      </dgm:t>
    </dgm:pt>
    <dgm:pt modelId="{1E3032F8-B940-4ED3-84D9-CA7EB11878C8}" type="parTrans" cxnId="{3AB9AAE3-F560-4E6B-AFD0-4C617267F4FC}">
      <dgm:prSet/>
      <dgm:spPr/>
      <dgm:t>
        <a:bodyPr/>
        <a:lstStyle/>
        <a:p>
          <a:endParaRPr lang="en-GB"/>
        </a:p>
      </dgm:t>
    </dgm:pt>
    <dgm:pt modelId="{662F72C2-3AA5-479E-9066-00141200B18C}" type="sibTrans" cxnId="{3AB9AAE3-F560-4E6B-AFD0-4C617267F4FC}">
      <dgm:prSet/>
      <dgm:spPr/>
      <dgm:t>
        <a:bodyPr/>
        <a:lstStyle/>
        <a:p>
          <a:endParaRPr lang="en-GB"/>
        </a:p>
      </dgm:t>
    </dgm:pt>
    <dgm:pt modelId="{B92564E4-DD20-4D76-B07B-5480C2E89256}" type="pres">
      <dgm:prSet presAssocID="{0021ACA4-2D17-4F19-88C7-3EC31ABF582A}" presName="Name0" presStyleCnt="0">
        <dgm:presLayoutVars>
          <dgm:chMax val="1"/>
          <dgm:dir/>
          <dgm:animLvl val="ctr"/>
          <dgm:resizeHandles val="exact"/>
        </dgm:presLayoutVars>
      </dgm:prSet>
      <dgm:spPr/>
      <dgm:t>
        <a:bodyPr/>
        <a:lstStyle/>
        <a:p>
          <a:endParaRPr lang="en-GB"/>
        </a:p>
      </dgm:t>
    </dgm:pt>
    <dgm:pt modelId="{DF34F3ED-A057-49EF-83A7-95CF6064AB02}" type="pres">
      <dgm:prSet presAssocID="{CA081B9B-13FC-4E97-B3A1-D64D344AFEFD}" presName="centerShape" presStyleLbl="node0" presStyleIdx="0" presStyleCnt="1" custScaleX="173091" custScaleY="136957"/>
      <dgm:spPr/>
      <dgm:t>
        <a:bodyPr/>
        <a:lstStyle/>
        <a:p>
          <a:endParaRPr lang="en-GB"/>
        </a:p>
      </dgm:t>
    </dgm:pt>
    <dgm:pt modelId="{937DFEC4-A6C1-4F3A-BE06-CECF93DE1EF3}" type="pres">
      <dgm:prSet presAssocID="{83BB571A-9C77-4C85-9BA1-2254751B6C90}" presName="parTrans" presStyleLbl="sibTrans2D1" presStyleIdx="0" presStyleCnt="7" custAng="10800000" custFlipHor="1" custScaleX="168006" custScaleY="105942" custLinFactNeighborX="-12724" custLinFactNeighborY="-19523"/>
      <dgm:spPr/>
      <dgm:t>
        <a:bodyPr/>
        <a:lstStyle/>
        <a:p>
          <a:endParaRPr lang="en-GB"/>
        </a:p>
      </dgm:t>
    </dgm:pt>
    <dgm:pt modelId="{236D1A80-6411-4F6E-A53E-5DAAE7F86275}" type="pres">
      <dgm:prSet presAssocID="{83BB571A-9C77-4C85-9BA1-2254751B6C90}" presName="connectorText" presStyleLbl="sibTrans2D1" presStyleIdx="0" presStyleCnt="7"/>
      <dgm:spPr/>
      <dgm:t>
        <a:bodyPr/>
        <a:lstStyle/>
        <a:p>
          <a:endParaRPr lang="en-GB"/>
        </a:p>
      </dgm:t>
    </dgm:pt>
    <dgm:pt modelId="{BE8BF79F-097E-48BC-BA61-688CA8AD4DE2}" type="pres">
      <dgm:prSet presAssocID="{F10B9FF6-DACB-41EE-B5A3-A22C3A392FB0}" presName="node" presStyleLbl="node1" presStyleIdx="0" presStyleCnt="7" custScaleX="121079">
        <dgm:presLayoutVars>
          <dgm:bulletEnabled val="1"/>
        </dgm:presLayoutVars>
      </dgm:prSet>
      <dgm:spPr/>
      <dgm:t>
        <a:bodyPr/>
        <a:lstStyle/>
        <a:p>
          <a:endParaRPr lang="en-GB"/>
        </a:p>
      </dgm:t>
    </dgm:pt>
    <dgm:pt modelId="{BC167312-13C3-4D7B-B8BE-25D27C59C460}" type="pres">
      <dgm:prSet presAssocID="{0B402726-A580-4BCE-86A6-833C3B615267}" presName="parTrans" presStyleLbl="sibTrans2D1" presStyleIdx="1" presStyleCnt="7" custAng="10800000" custScaleX="200151" custLinFactNeighborX="19116" custLinFactNeighborY="-27729"/>
      <dgm:spPr/>
      <dgm:t>
        <a:bodyPr/>
        <a:lstStyle/>
        <a:p>
          <a:endParaRPr lang="en-GB"/>
        </a:p>
      </dgm:t>
    </dgm:pt>
    <dgm:pt modelId="{56D9D5FD-4EC8-4DB3-B7AC-736A6ADC302A}" type="pres">
      <dgm:prSet presAssocID="{0B402726-A580-4BCE-86A6-833C3B615267}" presName="connectorText" presStyleLbl="sibTrans2D1" presStyleIdx="1" presStyleCnt="7"/>
      <dgm:spPr/>
      <dgm:t>
        <a:bodyPr/>
        <a:lstStyle/>
        <a:p>
          <a:endParaRPr lang="en-GB"/>
        </a:p>
      </dgm:t>
    </dgm:pt>
    <dgm:pt modelId="{1EE92876-7601-44C8-86CA-5504ED91C635}" type="pres">
      <dgm:prSet presAssocID="{F8C76F65-76E2-4FF0-90CB-B31F3DF0BB6A}" presName="node" presStyleLbl="node1" presStyleIdx="1" presStyleCnt="7" custScaleX="119008" custRadScaleRad="143707" custRadScaleInc="24208">
        <dgm:presLayoutVars>
          <dgm:bulletEnabled val="1"/>
        </dgm:presLayoutVars>
      </dgm:prSet>
      <dgm:spPr/>
      <dgm:t>
        <a:bodyPr/>
        <a:lstStyle/>
        <a:p>
          <a:endParaRPr lang="en-GB"/>
        </a:p>
      </dgm:t>
    </dgm:pt>
    <dgm:pt modelId="{5BA903C0-D9CC-40C1-94D1-7200764CC35C}" type="pres">
      <dgm:prSet presAssocID="{865875C8-8B4D-45E3-9880-C43E4CDE6BF5}" presName="parTrans" presStyleLbl="sibTrans2D1" presStyleIdx="2" presStyleCnt="7" custAng="10800000" custScaleX="179999" custLinFactNeighborX="19960" custLinFactNeighborY="1072"/>
      <dgm:spPr/>
      <dgm:t>
        <a:bodyPr/>
        <a:lstStyle/>
        <a:p>
          <a:endParaRPr lang="en-GB"/>
        </a:p>
      </dgm:t>
    </dgm:pt>
    <dgm:pt modelId="{4B8A54E5-4DDF-4937-B9B4-7A4874A17234}" type="pres">
      <dgm:prSet presAssocID="{865875C8-8B4D-45E3-9880-C43E4CDE6BF5}" presName="connectorText" presStyleLbl="sibTrans2D1" presStyleIdx="2" presStyleCnt="7"/>
      <dgm:spPr/>
      <dgm:t>
        <a:bodyPr/>
        <a:lstStyle/>
        <a:p>
          <a:endParaRPr lang="en-GB"/>
        </a:p>
      </dgm:t>
    </dgm:pt>
    <dgm:pt modelId="{4BC78238-B898-40D0-AA1D-7A06894521F7}" type="pres">
      <dgm:prSet presAssocID="{9F124903-4471-41AF-9F19-E63A828AC796}" presName="node" presStyleLbl="node1" presStyleIdx="2" presStyleCnt="7" custScaleX="122417" custRadScaleRad="135787" custRadScaleInc="-16984">
        <dgm:presLayoutVars>
          <dgm:bulletEnabled val="1"/>
        </dgm:presLayoutVars>
      </dgm:prSet>
      <dgm:spPr/>
      <dgm:t>
        <a:bodyPr/>
        <a:lstStyle/>
        <a:p>
          <a:endParaRPr lang="en-GB"/>
        </a:p>
      </dgm:t>
    </dgm:pt>
    <dgm:pt modelId="{0032EADB-C196-4260-9366-2B45278C4D3A}" type="pres">
      <dgm:prSet presAssocID="{4904ECD2-0E62-4849-8904-B6E85DA8314C}" presName="parTrans" presStyleLbl="sibTrans2D1" presStyleIdx="3" presStyleCnt="7" custAng="11117768" custScaleX="182058" custLinFactNeighborX="20525" custLinFactNeighborY="11508"/>
      <dgm:spPr/>
      <dgm:t>
        <a:bodyPr/>
        <a:lstStyle/>
        <a:p>
          <a:endParaRPr lang="en-GB"/>
        </a:p>
      </dgm:t>
    </dgm:pt>
    <dgm:pt modelId="{1846DEAC-B231-46F9-9A34-A66DEF0C872A}" type="pres">
      <dgm:prSet presAssocID="{4904ECD2-0E62-4849-8904-B6E85DA8314C}" presName="connectorText" presStyleLbl="sibTrans2D1" presStyleIdx="3" presStyleCnt="7"/>
      <dgm:spPr/>
      <dgm:t>
        <a:bodyPr/>
        <a:lstStyle/>
        <a:p>
          <a:endParaRPr lang="en-GB"/>
        </a:p>
      </dgm:t>
    </dgm:pt>
    <dgm:pt modelId="{C5E41947-4054-40BA-9654-BAA5E078D091}" type="pres">
      <dgm:prSet presAssocID="{6C83838F-10B8-4140-87FB-8C6BD3482BFC}" presName="node" presStyleLbl="node1" presStyleIdx="3" presStyleCnt="7" custScaleX="123278" custRadScaleRad="105160" custRadScaleInc="-36769">
        <dgm:presLayoutVars>
          <dgm:bulletEnabled val="1"/>
        </dgm:presLayoutVars>
      </dgm:prSet>
      <dgm:spPr/>
      <dgm:t>
        <a:bodyPr/>
        <a:lstStyle/>
        <a:p>
          <a:endParaRPr lang="en-GB"/>
        </a:p>
      </dgm:t>
    </dgm:pt>
    <dgm:pt modelId="{CA070FA9-0E2F-4032-A147-468B57F951E6}" type="pres">
      <dgm:prSet presAssocID="{BF4FFBFF-6476-4C16-B0D1-0EBF92C283C0}" presName="parTrans" presStyleLbl="sibTrans2D1" presStyleIdx="4" presStyleCnt="7" custAng="10800000" custScaleX="202792" custLinFactNeighborX="-65413"/>
      <dgm:spPr/>
      <dgm:t>
        <a:bodyPr/>
        <a:lstStyle/>
        <a:p>
          <a:endParaRPr lang="en-GB"/>
        </a:p>
      </dgm:t>
    </dgm:pt>
    <dgm:pt modelId="{639E5BE2-CF2A-4507-B701-63060D58BD79}" type="pres">
      <dgm:prSet presAssocID="{BF4FFBFF-6476-4C16-B0D1-0EBF92C283C0}" presName="connectorText" presStyleLbl="sibTrans2D1" presStyleIdx="4" presStyleCnt="7"/>
      <dgm:spPr/>
      <dgm:t>
        <a:bodyPr/>
        <a:lstStyle/>
        <a:p>
          <a:endParaRPr lang="en-GB"/>
        </a:p>
      </dgm:t>
    </dgm:pt>
    <dgm:pt modelId="{B997D832-2057-440C-B1DD-675BDFC87165}" type="pres">
      <dgm:prSet presAssocID="{26A76F04-DF8B-4AB7-8D35-83FFE467FABC}" presName="node" presStyleLbl="node1" presStyleIdx="4" presStyleCnt="7" custScaleX="121183" custRadScaleRad="105983" custRadScaleInc="24594">
        <dgm:presLayoutVars>
          <dgm:bulletEnabled val="1"/>
        </dgm:presLayoutVars>
      </dgm:prSet>
      <dgm:spPr/>
      <dgm:t>
        <a:bodyPr/>
        <a:lstStyle/>
        <a:p>
          <a:endParaRPr lang="en-GB"/>
        </a:p>
      </dgm:t>
    </dgm:pt>
    <dgm:pt modelId="{DD19FD8D-79C2-40C9-B160-E13B6EBB9195}" type="pres">
      <dgm:prSet presAssocID="{5EE5FF19-6557-43D5-8414-F3C9D395FFA8}" presName="parTrans" presStyleLbl="sibTrans2D1" presStyleIdx="5" presStyleCnt="7" custAng="10819720" custScaleX="181173" custLinFactNeighborX="-16060" custLinFactNeighborY="-3731"/>
      <dgm:spPr/>
      <dgm:t>
        <a:bodyPr/>
        <a:lstStyle/>
        <a:p>
          <a:endParaRPr lang="en-GB"/>
        </a:p>
      </dgm:t>
    </dgm:pt>
    <dgm:pt modelId="{2E0D3BDC-350C-43BA-9E8D-DB4D578BBD19}" type="pres">
      <dgm:prSet presAssocID="{5EE5FF19-6557-43D5-8414-F3C9D395FFA8}" presName="connectorText" presStyleLbl="sibTrans2D1" presStyleIdx="5" presStyleCnt="7"/>
      <dgm:spPr/>
      <dgm:t>
        <a:bodyPr/>
        <a:lstStyle/>
        <a:p>
          <a:endParaRPr lang="en-GB"/>
        </a:p>
      </dgm:t>
    </dgm:pt>
    <dgm:pt modelId="{B00E742B-F8C3-4ED0-A6EB-F55989D96E21}" type="pres">
      <dgm:prSet presAssocID="{E9C27A6D-D8A0-4C3E-884E-19724319297D}" presName="node" presStyleLbl="node1" presStyleIdx="5" presStyleCnt="7" custScaleX="124398" custRadScaleRad="146688" custRadScaleInc="13496">
        <dgm:presLayoutVars>
          <dgm:bulletEnabled val="1"/>
        </dgm:presLayoutVars>
      </dgm:prSet>
      <dgm:spPr/>
      <dgm:t>
        <a:bodyPr/>
        <a:lstStyle/>
        <a:p>
          <a:endParaRPr lang="en-GB"/>
        </a:p>
      </dgm:t>
    </dgm:pt>
    <dgm:pt modelId="{B5D57539-22AE-4034-A298-B81DD78F6FC9}" type="pres">
      <dgm:prSet presAssocID="{1E3032F8-B940-4ED3-84D9-CA7EB11878C8}" presName="parTrans" presStyleLbl="sibTrans2D1" presStyleIdx="6" presStyleCnt="7" custAng="10527165" custScaleX="190154" custLinFactNeighborX="-6521" custLinFactNeighborY="-10602"/>
      <dgm:spPr/>
      <dgm:t>
        <a:bodyPr/>
        <a:lstStyle/>
        <a:p>
          <a:endParaRPr lang="en-GB"/>
        </a:p>
      </dgm:t>
    </dgm:pt>
    <dgm:pt modelId="{53B4A7AD-0E68-4035-BA9D-961482250700}" type="pres">
      <dgm:prSet presAssocID="{1E3032F8-B940-4ED3-84D9-CA7EB11878C8}" presName="connectorText" presStyleLbl="sibTrans2D1" presStyleIdx="6" presStyleCnt="7"/>
      <dgm:spPr/>
      <dgm:t>
        <a:bodyPr/>
        <a:lstStyle/>
        <a:p>
          <a:endParaRPr lang="en-GB"/>
        </a:p>
      </dgm:t>
    </dgm:pt>
    <dgm:pt modelId="{A9148744-9C5E-4650-9F2C-425D229C3266}" type="pres">
      <dgm:prSet presAssocID="{324CD2D5-D83F-4DCC-BD6A-C5663D9DC1E3}" presName="node" presStyleLbl="node1" presStyleIdx="6" presStyleCnt="7" custScaleX="118904" custRadScaleRad="135659" custRadScaleInc="-15732">
        <dgm:presLayoutVars>
          <dgm:bulletEnabled val="1"/>
        </dgm:presLayoutVars>
      </dgm:prSet>
      <dgm:spPr/>
      <dgm:t>
        <a:bodyPr/>
        <a:lstStyle/>
        <a:p>
          <a:endParaRPr lang="en-GB"/>
        </a:p>
      </dgm:t>
    </dgm:pt>
  </dgm:ptLst>
  <dgm:cxnLst>
    <dgm:cxn modelId="{54C62B8B-9A07-4B75-876B-FCC16C98C51D}" srcId="{CA081B9B-13FC-4E97-B3A1-D64D344AFEFD}" destId="{E9C27A6D-D8A0-4C3E-884E-19724319297D}" srcOrd="5" destOrd="0" parTransId="{5EE5FF19-6557-43D5-8414-F3C9D395FFA8}" sibTransId="{162AFBB9-EEFD-43EB-B962-6CC9902526E4}"/>
    <dgm:cxn modelId="{968321EF-8829-40A0-ADD3-E192AF443663}" type="presOf" srcId="{6C83838F-10B8-4140-87FB-8C6BD3482BFC}" destId="{C5E41947-4054-40BA-9654-BAA5E078D091}" srcOrd="0" destOrd="0" presId="urn:microsoft.com/office/officeart/2005/8/layout/radial5"/>
    <dgm:cxn modelId="{CF9DE071-52FA-477B-8F1F-208FEE68278A}" type="presOf" srcId="{CA081B9B-13FC-4E97-B3A1-D64D344AFEFD}" destId="{DF34F3ED-A057-49EF-83A7-95CF6064AB02}" srcOrd="0" destOrd="0" presId="urn:microsoft.com/office/officeart/2005/8/layout/radial5"/>
    <dgm:cxn modelId="{385D56BA-7357-4C02-80F4-4F4714F45020}" type="presOf" srcId="{324CD2D5-D83F-4DCC-BD6A-C5663D9DC1E3}" destId="{A9148744-9C5E-4650-9F2C-425D229C3266}" srcOrd="0" destOrd="0" presId="urn:microsoft.com/office/officeart/2005/8/layout/radial5"/>
    <dgm:cxn modelId="{CBC9F4E6-080A-4DDF-9466-A55A39822542}" srcId="{0021ACA4-2D17-4F19-88C7-3EC31ABF582A}" destId="{CA081B9B-13FC-4E97-B3A1-D64D344AFEFD}" srcOrd="0" destOrd="0" parTransId="{BBC2164B-21B9-4C71-A24B-EF824FE9AA40}" sibTransId="{C0BC3A33-6028-4E6B-B133-2D2E7896CE59}"/>
    <dgm:cxn modelId="{1FED940B-6BB7-4530-8692-B1C8620290C7}" type="presOf" srcId="{5EE5FF19-6557-43D5-8414-F3C9D395FFA8}" destId="{2E0D3BDC-350C-43BA-9E8D-DB4D578BBD19}" srcOrd="1" destOrd="0" presId="urn:microsoft.com/office/officeart/2005/8/layout/radial5"/>
    <dgm:cxn modelId="{434287F6-04A7-48C9-A502-5FDF13CAB11E}" type="presOf" srcId="{1E3032F8-B940-4ED3-84D9-CA7EB11878C8}" destId="{53B4A7AD-0E68-4035-BA9D-961482250700}" srcOrd="1" destOrd="0" presId="urn:microsoft.com/office/officeart/2005/8/layout/radial5"/>
    <dgm:cxn modelId="{20D6CF66-202A-4FDE-95A2-9A4CEEA8C4FB}" type="presOf" srcId="{E9C27A6D-D8A0-4C3E-884E-19724319297D}" destId="{B00E742B-F8C3-4ED0-A6EB-F55989D96E21}" srcOrd="0" destOrd="0" presId="urn:microsoft.com/office/officeart/2005/8/layout/radial5"/>
    <dgm:cxn modelId="{3D47D3F5-ACBA-4C8D-9EF8-152486963E26}" type="presOf" srcId="{1E3032F8-B940-4ED3-84D9-CA7EB11878C8}" destId="{B5D57539-22AE-4034-A298-B81DD78F6FC9}" srcOrd="0" destOrd="0" presId="urn:microsoft.com/office/officeart/2005/8/layout/radial5"/>
    <dgm:cxn modelId="{A67C98D6-0971-4F4A-9CDC-76A4A0885DDC}" type="presOf" srcId="{BF4FFBFF-6476-4C16-B0D1-0EBF92C283C0}" destId="{CA070FA9-0E2F-4032-A147-468B57F951E6}" srcOrd="0" destOrd="0" presId="urn:microsoft.com/office/officeart/2005/8/layout/radial5"/>
    <dgm:cxn modelId="{B50A1D9A-ACBD-48D0-AE78-1C7990FCE8EE}" type="presOf" srcId="{9F124903-4471-41AF-9F19-E63A828AC796}" destId="{4BC78238-B898-40D0-AA1D-7A06894521F7}" srcOrd="0" destOrd="0" presId="urn:microsoft.com/office/officeart/2005/8/layout/radial5"/>
    <dgm:cxn modelId="{36E4B712-EF40-49D9-B84A-64835F6FC199}" srcId="{CA081B9B-13FC-4E97-B3A1-D64D344AFEFD}" destId="{F8C76F65-76E2-4FF0-90CB-B31F3DF0BB6A}" srcOrd="1" destOrd="0" parTransId="{0B402726-A580-4BCE-86A6-833C3B615267}" sibTransId="{C49398AD-A57C-4435-BC1D-88D54CDC6434}"/>
    <dgm:cxn modelId="{B1C9DB8B-9822-44FC-B0CC-27D28254A2B9}" type="presOf" srcId="{F8C76F65-76E2-4FF0-90CB-B31F3DF0BB6A}" destId="{1EE92876-7601-44C8-86CA-5504ED91C635}" srcOrd="0" destOrd="0" presId="urn:microsoft.com/office/officeart/2005/8/layout/radial5"/>
    <dgm:cxn modelId="{8078EED2-01AF-4819-ABA8-9D35E071F77F}" type="presOf" srcId="{0B402726-A580-4BCE-86A6-833C3B615267}" destId="{BC167312-13C3-4D7B-B8BE-25D27C59C460}" srcOrd="0" destOrd="0" presId="urn:microsoft.com/office/officeart/2005/8/layout/radial5"/>
    <dgm:cxn modelId="{6843977D-E02D-44E7-A463-5A125A8596EF}" type="presOf" srcId="{0021ACA4-2D17-4F19-88C7-3EC31ABF582A}" destId="{B92564E4-DD20-4D76-B07B-5480C2E89256}" srcOrd="0" destOrd="0" presId="urn:microsoft.com/office/officeart/2005/8/layout/radial5"/>
    <dgm:cxn modelId="{6D252460-FE92-4DC9-84CD-2885D307B776}" type="presOf" srcId="{26A76F04-DF8B-4AB7-8D35-83FFE467FABC}" destId="{B997D832-2057-440C-B1DD-675BDFC87165}" srcOrd="0" destOrd="0" presId="urn:microsoft.com/office/officeart/2005/8/layout/radial5"/>
    <dgm:cxn modelId="{9367CAC1-D19C-4C82-AF93-9FADC124C419}" srcId="{CA081B9B-13FC-4E97-B3A1-D64D344AFEFD}" destId="{6C83838F-10B8-4140-87FB-8C6BD3482BFC}" srcOrd="3" destOrd="0" parTransId="{4904ECD2-0E62-4849-8904-B6E85DA8314C}" sibTransId="{ED29FA1E-D4E6-4367-AD7C-B7CEBF291BBE}"/>
    <dgm:cxn modelId="{16A3CC35-5536-4C40-9C7C-76E143FF4B86}" type="presOf" srcId="{865875C8-8B4D-45E3-9880-C43E4CDE6BF5}" destId="{4B8A54E5-4DDF-4937-B9B4-7A4874A17234}" srcOrd="1" destOrd="0" presId="urn:microsoft.com/office/officeart/2005/8/layout/radial5"/>
    <dgm:cxn modelId="{889884C5-45BC-496F-B82E-2A875F3012C8}" type="presOf" srcId="{F10B9FF6-DACB-41EE-B5A3-A22C3A392FB0}" destId="{BE8BF79F-097E-48BC-BA61-688CA8AD4DE2}" srcOrd="0" destOrd="0" presId="urn:microsoft.com/office/officeart/2005/8/layout/radial5"/>
    <dgm:cxn modelId="{2A816F9E-EA00-4566-9D25-7214761A8673}" type="presOf" srcId="{865875C8-8B4D-45E3-9880-C43E4CDE6BF5}" destId="{5BA903C0-D9CC-40C1-94D1-7200764CC35C}" srcOrd="0" destOrd="0" presId="urn:microsoft.com/office/officeart/2005/8/layout/radial5"/>
    <dgm:cxn modelId="{AF7C933C-1AD4-4B69-8400-E57C392B128D}" srcId="{CA081B9B-13FC-4E97-B3A1-D64D344AFEFD}" destId="{9F124903-4471-41AF-9F19-E63A828AC796}" srcOrd="2" destOrd="0" parTransId="{865875C8-8B4D-45E3-9880-C43E4CDE6BF5}" sibTransId="{7BD2A215-A180-442E-8348-41E42B7C7FE9}"/>
    <dgm:cxn modelId="{925E7A8B-B08D-4F4E-8844-45B68C38CF31}" srcId="{CA081B9B-13FC-4E97-B3A1-D64D344AFEFD}" destId="{F10B9FF6-DACB-41EE-B5A3-A22C3A392FB0}" srcOrd="0" destOrd="0" parTransId="{83BB571A-9C77-4C85-9BA1-2254751B6C90}" sibTransId="{F572A6A6-2DBD-4CD2-B7F3-31D94A9D16C7}"/>
    <dgm:cxn modelId="{2FC3B43B-977C-4431-993E-247CEA2F1793}" type="presOf" srcId="{83BB571A-9C77-4C85-9BA1-2254751B6C90}" destId="{937DFEC4-A6C1-4F3A-BE06-CECF93DE1EF3}" srcOrd="0" destOrd="0" presId="urn:microsoft.com/office/officeart/2005/8/layout/radial5"/>
    <dgm:cxn modelId="{3F878555-18CC-4543-85D7-02C069E352C1}" type="presOf" srcId="{83BB571A-9C77-4C85-9BA1-2254751B6C90}" destId="{236D1A80-6411-4F6E-A53E-5DAAE7F86275}" srcOrd="1" destOrd="0" presId="urn:microsoft.com/office/officeart/2005/8/layout/radial5"/>
    <dgm:cxn modelId="{28B89650-326F-4D3E-9FD1-DAF291DDF6B2}" srcId="{CA081B9B-13FC-4E97-B3A1-D64D344AFEFD}" destId="{26A76F04-DF8B-4AB7-8D35-83FFE467FABC}" srcOrd="4" destOrd="0" parTransId="{BF4FFBFF-6476-4C16-B0D1-0EBF92C283C0}" sibTransId="{6298BF41-158B-49B8-83CB-F3606489DDA2}"/>
    <dgm:cxn modelId="{2A0C2301-6F5C-4B53-8DC3-2442AD44CC6C}" type="presOf" srcId="{4904ECD2-0E62-4849-8904-B6E85DA8314C}" destId="{0032EADB-C196-4260-9366-2B45278C4D3A}" srcOrd="0" destOrd="0" presId="urn:microsoft.com/office/officeart/2005/8/layout/radial5"/>
    <dgm:cxn modelId="{41B999AC-6BC8-4B6F-826C-C4D1B287C952}" type="presOf" srcId="{4904ECD2-0E62-4849-8904-B6E85DA8314C}" destId="{1846DEAC-B231-46F9-9A34-A66DEF0C872A}" srcOrd="1" destOrd="0" presId="urn:microsoft.com/office/officeart/2005/8/layout/radial5"/>
    <dgm:cxn modelId="{3AB9AAE3-F560-4E6B-AFD0-4C617267F4FC}" srcId="{CA081B9B-13FC-4E97-B3A1-D64D344AFEFD}" destId="{324CD2D5-D83F-4DCC-BD6A-C5663D9DC1E3}" srcOrd="6" destOrd="0" parTransId="{1E3032F8-B940-4ED3-84D9-CA7EB11878C8}" sibTransId="{662F72C2-3AA5-479E-9066-00141200B18C}"/>
    <dgm:cxn modelId="{937BF818-E0F9-4D69-B550-7190296B519C}" type="presOf" srcId="{BF4FFBFF-6476-4C16-B0D1-0EBF92C283C0}" destId="{639E5BE2-CF2A-4507-B701-63060D58BD79}" srcOrd="1" destOrd="0" presId="urn:microsoft.com/office/officeart/2005/8/layout/radial5"/>
    <dgm:cxn modelId="{561EDCFF-DEFB-46FB-98E5-82E667EB9CEF}" type="presOf" srcId="{0B402726-A580-4BCE-86A6-833C3B615267}" destId="{56D9D5FD-4EC8-4DB3-B7AC-736A6ADC302A}" srcOrd="1" destOrd="0" presId="urn:microsoft.com/office/officeart/2005/8/layout/radial5"/>
    <dgm:cxn modelId="{906204D7-6E49-41A3-9C85-DA71F897C2D5}" type="presOf" srcId="{5EE5FF19-6557-43D5-8414-F3C9D395FFA8}" destId="{DD19FD8D-79C2-40C9-B160-E13B6EBB9195}" srcOrd="0" destOrd="0" presId="urn:microsoft.com/office/officeart/2005/8/layout/radial5"/>
    <dgm:cxn modelId="{E70DE6C3-FF3E-4532-84C6-547D03B778F9}" type="presParOf" srcId="{B92564E4-DD20-4D76-B07B-5480C2E89256}" destId="{DF34F3ED-A057-49EF-83A7-95CF6064AB02}" srcOrd="0" destOrd="0" presId="urn:microsoft.com/office/officeart/2005/8/layout/radial5"/>
    <dgm:cxn modelId="{5834D2A1-C842-4383-BF87-29892BB8516D}" type="presParOf" srcId="{B92564E4-DD20-4D76-B07B-5480C2E89256}" destId="{937DFEC4-A6C1-4F3A-BE06-CECF93DE1EF3}" srcOrd="1" destOrd="0" presId="urn:microsoft.com/office/officeart/2005/8/layout/radial5"/>
    <dgm:cxn modelId="{A7F0E8F9-C857-4E2F-9E6E-4064A7394CD9}" type="presParOf" srcId="{937DFEC4-A6C1-4F3A-BE06-CECF93DE1EF3}" destId="{236D1A80-6411-4F6E-A53E-5DAAE7F86275}" srcOrd="0" destOrd="0" presId="urn:microsoft.com/office/officeart/2005/8/layout/radial5"/>
    <dgm:cxn modelId="{62CF85FF-380C-4B2D-9144-3F09283F823D}" type="presParOf" srcId="{B92564E4-DD20-4D76-B07B-5480C2E89256}" destId="{BE8BF79F-097E-48BC-BA61-688CA8AD4DE2}" srcOrd="2" destOrd="0" presId="urn:microsoft.com/office/officeart/2005/8/layout/radial5"/>
    <dgm:cxn modelId="{23E948BF-0A27-4E17-8B19-AD8B463A7DB6}" type="presParOf" srcId="{B92564E4-DD20-4D76-B07B-5480C2E89256}" destId="{BC167312-13C3-4D7B-B8BE-25D27C59C460}" srcOrd="3" destOrd="0" presId="urn:microsoft.com/office/officeart/2005/8/layout/radial5"/>
    <dgm:cxn modelId="{6930A393-CA34-4928-BABA-468294F5F64D}" type="presParOf" srcId="{BC167312-13C3-4D7B-B8BE-25D27C59C460}" destId="{56D9D5FD-4EC8-4DB3-B7AC-736A6ADC302A}" srcOrd="0" destOrd="0" presId="urn:microsoft.com/office/officeart/2005/8/layout/radial5"/>
    <dgm:cxn modelId="{651AE899-53C8-4FCF-A8D8-52DF12F33342}" type="presParOf" srcId="{B92564E4-DD20-4D76-B07B-5480C2E89256}" destId="{1EE92876-7601-44C8-86CA-5504ED91C635}" srcOrd="4" destOrd="0" presId="urn:microsoft.com/office/officeart/2005/8/layout/radial5"/>
    <dgm:cxn modelId="{7F002CFF-91D1-49BC-9353-97507688AE07}" type="presParOf" srcId="{B92564E4-DD20-4D76-B07B-5480C2E89256}" destId="{5BA903C0-D9CC-40C1-94D1-7200764CC35C}" srcOrd="5" destOrd="0" presId="urn:microsoft.com/office/officeart/2005/8/layout/radial5"/>
    <dgm:cxn modelId="{7B2084EB-FAF4-43CE-8C04-AE57B08E6BC4}" type="presParOf" srcId="{5BA903C0-D9CC-40C1-94D1-7200764CC35C}" destId="{4B8A54E5-4DDF-4937-B9B4-7A4874A17234}" srcOrd="0" destOrd="0" presId="urn:microsoft.com/office/officeart/2005/8/layout/radial5"/>
    <dgm:cxn modelId="{F0C8955D-D124-4523-99CA-705B18DA00C9}" type="presParOf" srcId="{B92564E4-DD20-4D76-B07B-5480C2E89256}" destId="{4BC78238-B898-40D0-AA1D-7A06894521F7}" srcOrd="6" destOrd="0" presId="urn:microsoft.com/office/officeart/2005/8/layout/radial5"/>
    <dgm:cxn modelId="{AC86B38B-CB8D-485D-B609-6FE41AB50FEE}" type="presParOf" srcId="{B92564E4-DD20-4D76-B07B-5480C2E89256}" destId="{0032EADB-C196-4260-9366-2B45278C4D3A}" srcOrd="7" destOrd="0" presId="urn:microsoft.com/office/officeart/2005/8/layout/radial5"/>
    <dgm:cxn modelId="{75D07320-6C8D-4126-890D-829A51AD5185}" type="presParOf" srcId="{0032EADB-C196-4260-9366-2B45278C4D3A}" destId="{1846DEAC-B231-46F9-9A34-A66DEF0C872A}" srcOrd="0" destOrd="0" presId="urn:microsoft.com/office/officeart/2005/8/layout/radial5"/>
    <dgm:cxn modelId="{EE3B18D2-E1EF-4A31-A863-59EF5B9F93BC}" type="presParOf" srcId="{B92564E4-DD20-4D76-B07B-5480C2E89256}" destId="{C5E41947-4054-40BA-9654-BAA5E078D091}" srcOrd="8" destOrd="0" presId="urn:microsoft.com/office/officeart/2005/8/layout/radial5"/>
    <dgm:cxn modelId="{4D30D4CC-6BCB-4B10-BFCF-8D0D18514C7E}" type="presParOf" srcId="{B92564E4-DD20-4D76-B07B-5480C2E89256}" destId="{CA070FA9-0E2F-4032-A147-468B57F951E6}" srcOrd="9" destOrd="0" presId="urn:microsoft.com/office/officeart/2005/8/layout/radial5"/>
    <dgm:cxn modelId="{72563425-19C4-459A-AAA8-5CEB1649BED3}" type="presParOf" srcId="{CA070FA9-0E2F-4032-A147-468B57F951E6}" destId="{639E5BE2-CF2A-4507-B701-63060D58BD79}" srcOrd="0" destOrd="0" presId="urn:microsoft.com/office/officeart/2005/8/layout/radial5"/>
    <dgm:cxn modelId="{A2E391FF-7BF2-4D58-9C0D-76F5E5243C75}" type="presParOf" srcId="{B92564E4-DD20-4D76-B07B-5480C2E89256}" destId="{B997D832-2057-440C-B1DD-675BDFC87165}" srcOrd="10" destOrd="0" presId="urn:microsoft.com/office/officeart/2005/8/layout/radial5"/>
    <dgm:cxn modelId="{CF1F702B-8A2B-4B9E-9351-AAD156F10A6B}" type="presParOf" srcId="{B92564E4-DD20-4D76-B07B-5480C2E89256}" destId="{DD19FD8D-79C2-40C9-B160-E13B6EBB9195}" srcOrd="11" destOrd="0" presId="urn:microsoft.com/office/officeart/2005/8/layout/radial5"/>
    <dgm:cxn modelId="{9240521C-FF5F-41DA-9B3E-C3433A605952}" type="presParOf" srcId="{DD19FD8D-79C2-40C9-B160-E13B6EBB9195}" destId="{2E0D3BDC-350C-43BA-9E8D-DB4D578BBD19}" srcOrd="0" destOrd="0" presId="urn:microsoft.com/office/officeart/2005/8/layout/radial5"/>
    <dgm:cxn modelId="{9B98309E-B01A-4B51-AA14-CCD5620BA612}" type="presParOf" srcId="{B92564E4-DD20-4D76-B07B-5480C2E89256}" destId="{B00E742B-F8C3-4ED0-A6EB-F55989D96E21}" srcOrd="12" destOrd="0" presId="urn:microsoft.com/office/officeart/2005/8/layout/radial5"/>
    <dgm:cxn modelId="{DE637191-9492-48B2-BD22-FCC8D49F11A1}" type="presParOf" srcId="{B92564E4-DD20-4D76-B07B-5480C2E89256}" destId="{B5D57539-22AE-4034-A298-B81DD78F6FC9}" srcOrd="13" destOrd="0" presId="urn:microsoft.com/office/officeart/2005/8/layout/radial5"/>
    <dgm:cxn modelId="{CA5DE9BE-45CB-4757-8674-52A3D114BB04}" type="presParOf" srcId="{B5D57539-22AE-4034-A298-B81DD78F6FC9}" destId="{53B4A7AD-0E68-4035-BA9D-961482250700}" srcOrd="0" destOrd="0" presId="urn:microsoft.com/office/officeart/2005/8/layout/radial5"/>
    <dgm:cxn modelId="{49581BE4-98F8-4BCA-B049-9B00CF678A6A}" type="presParOf" srcId="{B92564E4-DD20-4D76-B07B-5480C2E89256}" destId="{A9148744-9C5E-4650-9F2C-425D229C3266}"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F76775-9421-4F35-8C4D-B924CF650CE1}" type="doc">
      <dgm:prSet loTypeId="urn:microsoft.com/office/officeart/2005/8/layout/pyramid1" loCatId="pyramid" qsTypeId="urn:microsoft.com/office/officeart/2005/8/quickstyle/simple1" qsCatId="simple" csTypeId="urn:microsoft.com/office/officeart/2005/8/colors/colorful3" csCatId="colorful" phldr="1"/>
      <dgm:spPr/>
    </dgm:pt>
    <dgm:pt modelId="{F3DFDB5E-D168-4219-A8D3-AD32164FE1A7}">
      <dgm:prSet phldrT="[Text]"/>
      <dgm:spPr/>
      <dgm:t>
        <a:bodyPr/>
        <a:lstStyle/>
        <a:p>
          <a:r>
            <a:rPr lang="en-GB" dirty="0" smtClean="0">
              <a:latin typeface="Calibri" pitchFamily="34" charset="0"/>
              <a:cs typeface="Calibri" pitchFamily="34" charset="0"/>
            </a:rPr>
            <a:t>SRC executive</a:t>
          </a:r>
          <a:endParaRPr lang="en-GB" dirty="0">
            <a:latin typeface="Calibri" pitchFamily="34" charset="0"/>
            <a:cs typeface="Calibri" pitchFamily="34" charset="0"/>
          </a:endParaRPr>
        </a:p>
      </dgm:t>
    </dgm:pt>
    <dgm:pt modelId="{634882EB-A371-416C-B6AF-7A634E6AA002}" type="parTrans" cxnId="{A04C29EB-3D8A-4F59-92AD-765C87A7C52F}">
      <dgm:prSet/>
      <dgm:spPr/>
      <dgm:t>
        <a:bodyPr/>
        <a:lstStyle/>
        <a:p>
          <a:endParaRPr lang="en-GB"/>
        </a:p>
      </dgm:t>
    </dgm:pt>
    <dgm:pt modelId="{4ADB0494-1FE2-4410-BDD7-FBFAA08F75F1}" type="sibTrans" cxnId="{A04C29EB-3D8A-4F59-92AD-765C87A7C52F}">
      <dgm:prSet/>
      <dgm:spPr/>
      <dgm:t>
        <a:bodyPr/>
        <a:lstStyle/>
        <a:p>
          <a:endParaRPr lang="en-GB"/>
        </a:p>
      </dgm:t>
    </dgm:pt>
    <dgm:pt modelId="{E59CF7AE-9A37-44D2-B236-FE879C337634}">
      <dgm:prSet phldrT="[Text]" custT="1"/>
      <dgm:spPr/>
      <dgm:t>
        <a:bodyPr/>
        <a:lstStyle/>
        <a:p>
          <a:r>
            <a:rPr lang="en-GB" sz="1800" dirty="0" smtClean="0">
              <a:latin typeface="Calibri" pitchFamily="34" charset="0"/>
              <a:cs typeface="Calibri" pitchFamily="34" charset="0"/>
            </a:rPr>
            <a:t>PGR Reps</a:t>
          </a:r>
          <a:endParaRPr lang="en-GB" sz="1800" dirty="0">
            <a:latin typeface="Calibri" pitchFamily="34" charset="0"/>
            <a:cs typeface="Calibri" pitchFamily="34" charset="0"/>
          </a:endParaRPr>
        </a:p>
      </dgm:t>
    </dgm:pt>
    <dgm:pt modelId="{815290CE-212E-4478-9894-B3E7487BCA9A}" type="parTrans" cxnId="{7524C103-DDE5-49FF-870E-152C43D0A4F4}">
      <dgm:prSet/>
      <dgm:spPr/>
      <dgm:t>
        <a:bodyPr/>
        <a:lstStyle/>
        <a:p>
          <a:endParaRPr lang="en-GB"/>
        </a:p>
      </dgm:t>
    </dgm:pt>
    <dgm:pt modelId="{6F85B0B2-8229-4769-A553-020B66012540}" type="sibTrans" cxnId="{7524C103-DDE5-49FF-870E-152C43D0A4F4}">
      <dgm:prSet/>
      <dgm:spPr/>
      <dgm:t>
        <a:bodyPr/>
        <a:lstStyle/>
        <a:p>
          <a:endParaRPr lang="en-GB"/>
        </a:p>
      </dgm:t>
    </dgm:pt>
    <dgm:pt modelId="{44702825-2F7A-40D6-86C7-9FE99D0BB132}">
      <dgm:prSet phldrT="[Text]" custT="1"/>
      <dgm:spPr/>
      <dgm:t>
        <a:bodyPr/>
        <a:lstStyle/>
        <a:p>
          <a:r>
            <a:rPr lang="en-GB" sz="1800" dirty="0" smtClean="0">
              <a:latin typeface="Calibri" pitchFamily="34" charset="0"/>
              <a:cs typeface="Calibri" pitchFamily="34" charset="0"/>
            </a:rPr>
            <a:t>Students</a:t>
          </a:r>
        </a:p>
      </dgm:t>
    </dgm:pt>
    <dgm:pt modelId="{BEC2A63F-99AA-478A-A923-CAC476CB69F7}" type="parTrans" cxnId="{337C87D2-8269-4F4A-B7BF-602EB84A6995}">
      <dgm:prSet/>
      <dgm:spPr/>
      <dgm:t>
        <a:bodyPr/>
        <a:lstStyle/>
        <a:p>
          <a:endParaRPr lang="en-GB"/>
        </a:p>
      </dgm:t>
    </dgm:pt>
    <dgm:pt modelId="{C428A472-2CA3-4102-BA14-00A9129D1C65}" type="sibTrans" cxnId="{337C87D2-8269-4F4A-B7BF-602EB84A6995}">
      <dgm:prSet/>
      <dgm:spPr/>
      <dgm:t>
        <a:bodyPr/>
        <a:lstStyle/>
        <a:p>
          <a:endParaRPr lang="en-GB"/>
        </a:p>
      </dgm:t>
    </dgm:pt>
    <dgm:pt modelId="{05531A1B-FC08-42DD-9AAE-EEA00D391DBC}">
      <dgm:prSet custT="1"/>
      <dgm:spPr/>
      <dgm:t>
        <a:bodyPr/>
        <a:lstStyle/>
        <a:p>
          <a:r>
            <a:rPr lang="en-GB" sz="1400" dirty="0" smtClean="0">
              <a:latin typeface="Calibri" pitchFamily="34" charset="0"/>
              <a:cs typeface="Calibri" pitchFamily="34" charset="0"/>
            </a:rPr>
            <a:t>PG Convenors</a:t>
          </a:r>
          <a:endParaRPr lang="en-GB" sz="1400" dirty="0">
            <a:latin typeface="Calibri" pitchFamily="34" charset="0"/>
            <a:cs typeface="Calibri" pitchFamily="34" charset="0"/>
          </a:endParaRPr>
        </a:p>
      </dgm:t>
    </dgm:pt>
    <dgm:pt modelId="{ED7BC5EC-C922-416C-AC01-916B4EA6C7F3}" type="parTrans" cxnId="{406F6A6E-7132-456A-85FA-0179714D64D1}">
      <dgm:prSet/>
      <dgm:spPr/>
      <dgm:t>
        <a:bodyPr/>
        <a:lstStyle/>
        <a:p>
          <a:endParaRPr lang="en-GB"/>
        </a:p>
      </dgm:t>
    </dgm:pt>
    <dgm:pt modelId="{E5605F5D-9FB3-475D-A7E2-BBE156869F08}" type="sibTrans" cxnId="{406F6A6E-7132-456A-85FA-0179714D64D1}">
      <dgm:prSet/>
      <dgm:spPr/>
      <dgm:t>
        <a:bodyPr/>
        <a:lstStyle/>
        <a:p>
          <a:endParaRPr lang="en-GB"/>
        </a:p>
      </dgm:t>
    </dgm:pt>
    <dgm:pt modelId="{2B3107C5-1AA7-4487-82FE-F3ADF064D053}">
      <dgm:prSet custT="1"/>
      <dgm:spPr>
        <a:ln>
          <a:solidFill>
            <a:srgbClr val="92D050"/>
          </a:solidFill>
        </a:ln>
      </dgm:spPr>
      <dgm:t>
        <a:bodyPr/>
        <a:lstStyle/>
        <a:p>
          <a:r>
            <a:rPr lang="en-GB" sz="1200" dirty="0" smtClean="0">
              <a:latin typeface="Calibri" pitchFamily="34" charset="0"/>
              <a:cs typeface="Calibri" pitchFamily="34" charset="0"/>
            </a:rPr>
            <a:t>Members of SRC Council </a:t>
          </a:r>
          <a:endParaRPr lang="en-GB" sz="1200" dirty="0">
            <a:latin typeface="Calibri" pitchFamily="34" charset="0"/>
            <a:cs typeface="Calibri" pitchFamily="34" charset="0"/>
          </a:endParaRPr>
        </a:p>
      </dgm:t>
    </dgm:pt>
    <dgm:pt modelId="{E905E96A-6CF9-4A9A-82D8-793A20748B82}" type="parTrans" cxnId="{2EC03BF3-FECE-4CE4-BB7A-F03773A1ABE5}">
      <dgm:prSet/>
      <dgm:spPr/>
      <dgm:t>
        <a:bodyPr/>
        <a:lstStyle/>
        <a:p>
          <a:endParaRPr lang="en-GB"/>
        </a:p>
      </dgm:t>
    </dgm:pt>
    <dgm:pt modelId="{6B5B7D16-2979-4E39-AB68-AAF986ABF061}" type="sibTrans" cxnId="{2EC03BF3-FECE-4CE4-BB7A-F03773A1ABE5}">
      <dgm:prSet/>
      <dgm:spPr/>
      <dgm:t>
        <a:bodyPr/>
        <a:lstStyle/>
        <a:p>
          <a:endParaRPr lang="en-GB"/>
        </a:p>
      </dgm:t>
    </dgm:pt>
    <dgm:pt modelId="{CAFCD316-A085-44E5-8DFF-5F1E99942689}">
      <dgm:prSet phldrT="[Text]" custT="1"/>
      <dgm:spPr/>
      <dgm:t>
        <a:bodyPr/>
        <a:lstStyle/>
        <a:p>
          <a:r>
            <a:rPr lang="en-GB" sz="1200" dirty="0" smtClean="0">
              <a:latin typeface="Calibri" pitchFamily="34" charset="0"/>
              <a:cs typeface="Calibri" pitchFamily="34" charset="0"/>
            </a:rPr>
            <a:t>Members of SRC Council</a:t>
          </a:r>
          <a:endParaRPr lang="en-GB" sz="1200" dirty="0">
            <a:latin typeface="Calibri" pitchFamily="34" charset="0"/>
            <a:cs typeface="Calibri" pitchFamily="34" charset="0"/>
          </a:endParaRPr>
        </a:p>
      </dgm:t>
    </dgm:pt>
    <dgm:pt modelId="{7B6DF1D6-A001-4FAC-8D2E-35B11490E6C1}" type="parTrans" cxnId="{C5D15C49-DFAF-49B0-9F58-9DDD6CED234E}">
      <dgm:prSet/>
      <dgm:spPr/>
      <dgm:t>
        <a:bodyPr/>
        <a:lstStyle/>
        <a:p>
          <a:endParaRPr lang="en-GB"/>
        </a:p>
      </dgm:t>
    </dgm:pt>
    <dgm:pt modelId="{77E9B640-FEEB-4328-AF8E-8F733AB356D3}" type="sibTrans" cxnId="{C5D15C49-DFAF-49B0-9F58-9DDD6CED234E}">
      <dgm:prSet/>
      <dgm:spPr/>
      <dgm:t>
        <a:bodyPr/>
        <a:lstStyle/>
        <a:p>
          <a:endParaRPr lang="en-GB"/>
        </a:p>
      </dgm:t>
    </dgm:pt>
    <dgm:pt modelId="{0A640F2F-2F44-43BD-8E28-BFB048E76F24}" type="pres">
      <dgm:prSet presAssocID="{04F76775-9421-4F35-8C4D-B924CF650CE1}" presName="Name0" presStyleCnt="0">
        <dgm:presLayoutVars>
          <dgm:dir/>
          <dgm:animLvl val="lvl"/>
          <dgm:resizeHandles val="exact"/>
        </dgm:presLayoutVars>
      </dgm:prSet>
      <dgm:spPr/>
    </dgm:pt>
    <dgm:pt modelId="{73841CA1-DFD3-40AC-B925-8A12178D408F}" type="pres">
      <dgm:prSet presAssocID="{F3DFDB5E-D168-4219-A8D3-AD32164FE1A7}" presName="Name8" presStyleCnt="0"/>
      <dgm:spPr/>
    </dgm:pt>
    <dgm:pt modelId="{A00CD790-A487-4CD0-8AA1-B0906125E2B4}" type="pres">
      <dgm:prSet presAssocID="{F3DFDB5E-D168-4219-A8D3-AD32164FE1A7}" presName="acctBkgd" presStyleLbl="alignAcc1" presStyleIdx="0" presStyleCnt="2" custScaleX="78497" custLinFactNeighborX="-11484" custLinFactNeighborY="5882"/>
      <dgm:spPr/>
      <dgm:t>
        <a:bodyPr/>
        <a:lstStyle/>
        <a:p>
          <a:endParaRPr lang="en-GB"/>
        </a:p>
      </dgm:t>
    </dgm:pt>
    <dgm:pt modelId="{CB220260-0913-4E9B-A1C7-4F86CA73CD8E}" type="pres">
      <dgm:prSet presAssocID="{F3DFDB5E-D168-4219-A8D3-AD32164FE1A7}" presName="acctTx" presStyleLbl="alignAcc1" presStyleIdx="0" presStyleCnt="2">
        <dgm:presLayoutVars>
          <dgm:bulletEnabled val="1"/>
        </dgm:presLayoutVars>
      </dgm:prSet>
      <dgm:spPr/>
      <dgm:t>
        <a:bodyPr/>
        <a:lstStyle/>
        <a:p>
          <a:endParaRPr lang="en-GB"/>
        </a:p>
      </dgm:t>
    </dgm:pt>
    <dgm:pt modelId="{7E95D5B6-028D-468D-AA95-841696F375E6}" type="pres">
      <dgm:prSet presAssocID="{F3DFDB5E-D168-4219-A8D3-AD32164FE1A7}" presName="level" presStyleLbl="node1" presStyleIdx="0" presStyleCnt="4">
        <dgm:presLayoutVars>
          <dgm:chMax val="1"/>
          <dgm:bulletEnabled val="1"/>
        </dgm:presLayoutVars>
      </dgm:prSet>
      <dgm:spPr/>
      <dgm:t>
        <a:bodyPr/>
        <a:lstStyle/>
        <a:p>
          <a:endParaRPr lang="en-GB"/>
        </a:p>
      </dgm:t>
    </dgm:pt>
    <dgm:pt modelId="{B3707101-A671-4180-9745-B4AFA74A66CE}" type="pres">
      <dgm:prSet presAssocID="{F3DFDB5E-D168-4219-A8D3-AD32164FE1A7}" presName="levelTx" presStyleLbl="revTx" presStyleIdx="0" presStyleCnt="0">
        <dgm:presLayoutVars>
          <dgm:chMax val="1"/>
          <dgm:bulletEnabled val="1"/>
        </dgm:presLayoutVars>
      </dgm:prSet>
      <dgm:spPr/>
      <dgm:t>
        <a:bodyPr/>
        <a:lstStyle/>
        <a:p>
          <a:endParaRPr lang="en-GB"/>
        </a:p>
      </dgm:t>
    </dgm:pt>
    <dgm:pt modelId="{C9C7C307-E87A-44EB-B69C-2F3375B3A631}" type="pres">
      <dgm:prSet presAssocID="{05531A1B-FC08-42DD-9AAE-EEA00D391DBC}" presName="Name8" presStyleCnt="0"/>
      <dgm:spPr/>
    </dgm:pt>
    <dgm:pt modelId="{009C0E42-B409-4327-9534-AC921C605371}" type="pres">
      <dgm:prSet presAssocID="{05531A1B-FC08-42DD-9AAE-EEA00D391DBC}" presName="acctBkgd" presStyleLbl="alignAcc1" presStyleIdx="1" presStyleCnt="2" custScaleX="75861" custLinFactNeighborX="-12935" custLinFactNeighborY="5883"/>
      <dgm:spPr/>
      <dgm:t>
        <a:bodyPr/>
        <a:lstStyle/>
        <a:p>
          <a:endParaRPr lang="en-GB"/>
        </a:p>
      </dgm:t>
    </dgm:pt>
    <dgm:pt modelId="{CE64645C-A9D9-442A-93D2-ADBF3D419862}" type="pres">
      <dgm:prSet presAssocID="{05531A1B-FC08-42DD-9AAE-EEA00D391DBC}" presName="acctTx" presStyleLbl="alignAcc1" presStyleIdx="1" presStyleCnt="2">
        <dgm:presLayoutVars>
          <dgm:bulletEnabled val="1"/>
        </dgm:presLayoutVars>
      </dgm:prSet>
      <dgm:spPr/>
      <dgm:t>
        <a:bodyPr/>
        <a:lstStyle/>
        <a:p>
          <a:endParaRPr lang="en-GB"/>
        </a:p>
      </dgm:t>
    </dgm:pt>
    <dgm:pt modelId="{BC8D925C-FA2E-4588-8F85-77BFEC59BC5A}" type="pres">
      <dgm:prSet presAssocID="{05531A1B-FC08-42DD-9AAE-EEA00D391DBC}" presName="level" presStyleLbl="node1" presStyleIdx="1" presStyleCnt="4">
        <dgm:presLayoutVars>
          <dgm:chMax val="1"/>
          <dgm:bulletEnabled val="1"/>
        </dgm:presLayoutVars>
      </dgm:prSet>
      <dgm:spPr/>
      <dgm:t>
        <a:bodyPr/>
        <a:lstStyle/>
        <a:p>
          <a:endParaRPr lang="en-GB"/>
        </a:p>
      </dgm:t>
    </dgm:pt>
    <dgm:pt modelId="{D1AA87E0-AF4B-4E92-8CB6-DFD553A94499}" type="pres">
      <dgm:prSet presAssocID="{05531A1B-FC08-42DD-9AAE-EEA00D391DBC}" presName="levelTx" presStyleLbl="revTx" presStyleIdx="0" presStyleCnt="0">
        <dgm:presLayoutVars>
          <dgm:chMax val="1"/>
          <dgm:bulletEnabled val="1"/>
        </dgm:presLayoutVars>
      </dgm:prSet>
      <dgm:spPr/>
      <dgm:t>
        <a:bodyPr/>
        <a:lstStyle/>
        <a:p>
          <a:endParaRPr lang="en-GB"/>
        </a:p>
      </dgm:t>
    </dgm:pt>
    <dgm:pt modelId="{1CEF2EF6-7A4A-45B2-9FF6-35D8E621ACE8}" type="pres">
      <dgm:prSet presAssocID="{E59CF7AE-9A37-44D2-B236-FE879C337634}" presName="Name8" presStyleCnt="0"/>
      <dgm:spPr/>
    </dgm:pt>
    <dgm:pt modelId="{41C137A4-00DD-48CC-966D-6DC8DECF8DF0}" type="pres">
      <dgm:prSet presAssocID="{E59CF7AE-9A37-44D2-B236-FE879C337634}" presName="level" presStyleLbl="node1" presStyleIdx="2" presStyleCnt="4" custLinFactNeighborX="190" custLinFactNeighborY="1471">
        <dgm:presLayoutVars>
          <dgm:chMax val="1"/>
          <dgm:bulletEnabled val="1"/>
        </dgm:presLayoutVars>
      </dgm:prSet>
      <dgm:spPr/>
      <dgm:t>
        <a:bodyPr/>
        <a:lstStyle/>
        <a:p>
          <a:endParaRPr lang="en-GB"/>
        </a:p>
      </dgm:t>
    </dgm:pt>
    <dgm:pt modelId="{56C8F11F-82EF-4778-AE70-F86AC0363D45}" type="pres">
      <dgm:prSet presAssocID="{E59CF7AE-9A37-44D2-B236-FE879C337634}" presName="levelTx" presStyleLbl="revTx" presStyleIdx="0" presStyleCnt="0">
        <dgm:presLayoutVars>
          <dgm:chMax val="1"/>
          <dgm:bulletEnabled val="1"/>
        </dgm:presLayoutVars>
      </dgm:prSet>
      <dgm:spPr/>
      <dgm:t>
        <a:bodyPr/>
        <a:lstStyle/>
        <a:p>
          <a:endParaRPr lang="en-GB"/>
        </a:p>
      </dgm:t>
    </dgm:pt>
    <dgm:pt modelId="{FF0AEACC-166F-4B0C-A2AF-2AF269E6E698}" type="pres">
      <dgm:prSet presAssocID="{44702825-2F7A-40D6-86C7-9FE99D0BB132}" presName="Name8" presStyleCnt="0"/>
      <dgm:spPr/>
    </dgm:pt>
    <dgm:pt modelId="{9FB7411D-7189-4DFE-A83A-5372E798A9EA}" type="pres">
      <dgm:prSet presAssocID="{44702825-2F7A-40D6-86C7-9FE99D0BB132}" presName="level" presStyleLbl="node1" presStyleIdx="3" presStyleCnt="4">
        <dgm:presLayoutVars>
          <dgm:chMax val="1"/>
          <dgm:bulletEnabled val="1"/>
        </dgm:presLayoutVars>
      </dgm:prSet>
      <dgm:spPr/>
      <dgm:t>
        <a:bodyPr/>
        <a:lstStyle/>
        <a:p>
          <a:endParaRPr lang="en-GB"/>
        </a:p>
      </dgm:t>
    </dgm:pt>
    <dgm:pt modelId="{735325AE-19B3-447E-8DC5-5160BF899995}" type="pres">
      <dgm:prSet presAssocID="{44702825-2F7A-40D6-86C7-9FE99D0BB132}" presName="levelTx" presStyleLbl="revTx" presStyleIdx="0" presStyleCnt="0">
        <dgm:presLayoutVars>
          <dgm:chMax val="1"/>
          <dgm:bulletEnabled val="1"/>
        </dgm:presLayoutVars>
      </dgm:prSet>
      <dgm:spPr/>
      <dgm:t>
        <a:bodyPr/>
        <a:lstStyle/>
        <a:p>
          <a:endParaRPr lang="en-GB"/>
        </a:p>
      </dgm:t>
    </dgm:pt>
  </dgm:ptLst>
  <dgm:cxnLst>
    <dgm:cxn modelId="{1D76586C-6FFD-4F95-BD3F-225EEF3FD53C}" type="presOf" srcId="{CAFCD316-A085-44E5-8DFF-5F1E99942689}" destId="{CB220260-0913-4E9B-A1C7-4F86CA73CD8E}" srcOrd="1" destOrd="0" presId="urn:microsoft.com/office/officeart/2005/8/layout/pyramid1"/>
    <dgm:cxn modelId="{55C208DE-CED1-46A0-B9B3-27B187BD4F00}" type="presOf" srcId="{05531A1B-FC08-42DD-9AAE-EEA00D391DBC}" destId="{D1AA87E0-AF4B-4E92-8CB6-DFD553A94499}" srcOrd="1" destOrd="0" presId="urn:microsoft.com/office/officeart/2005/8/layout/pyramid1"/>
    <dgm:cxn modelId="{D512BDA2-A010-488B-BA9B-FFB8389F0F65}" type="presOf" srcId="{E59CF7AE-9A37-44D2-B236-FE879C337634}" destId="{41C137A4-00DD-48CC-966D-6DC8DECF8DF0}" srcOrd="0" destOrd="0" presId="urn:microsoft.com/office/officeart/2005/8/layout/pyramid1"/>
    <dgm:cxn modelId="{406F6A6E-7132-456A-85FA-0179714D64D1}" srcId="{04F76775-9421-4F35-8C4D-B924CF650CE1}" destId="{05531A1B-FC08-42DD-9AAE-EEA00D391DBC}" srcOrd="1" destOrd="0" parTransId="{ED7BC5EC-C922-416C-AC01-916B4EA6C7F3}" sibTransId="{E5605F5D-9FB3-475D-A7E2-BBE156869F08}"/>
    <dgm:cxn modelId="{322A91E2-3752-4F7F-9837-531D6C0B122B}" type="presOf" srcId="{2B3107C5-1AA7-4487-82FE-F3ADF064D053}" destId="{CE64645C-A9D9-442A-93D2-ADBF3D419862}" srcOrd="1" destOrd="0" presId="urn:microsoft.com/office/officeart/2005/8/layout/pyramid1"/>
    <dgm:cxn modelId="{3E87BCD0-E174-4C73-BA4C-860DA45660F4}" type="presOf" srcId="{F3DFDB5E-D168-4219-A8D3-AD32164FE1A7}" destId="{7E95D5B6-028D-468D-AA95-841696F375E6}" srcOrd="0" destOrd="0" presId="urn:microsoft.com/office/officeart/2005/8/layout/pyramid1"/>
    <dgm:cxn modelId="{9D926063-81A0-486C-92D9-2EC438E9DBD4}" type="presOf" srcId="{44702825-2F7A-40D6-86C7-9FE99D0BB132}" destId="{9FB7411D-7189-4DFE-A83A-5372E798A9EA}" srcOrd="0" destOrd="0" presId="urn:microsoft.com/office/officeart/2005/8/layout/pyramid1"/>
    <dgm:cxn modelId="{C5D15C49-DFAF-49B0-9F58-9DDD6CED234E}" srcId="{F3DFDB5E-D168-4219-A8D3-AD32164FE1A7}" destId="{CAFCD316-A085-44E5-8DFF-5F1E99942689}" srcOrd="0" destOrd="0" parTransId="{7B6DF1D6-A001-4FAC-8D2E-35B11490E6C1}" sibTransId="{77E9B640-FEEB-4328-AF8E-8F733AB356D3}"/>
    <dgm:cxn modelId="{2EC03BF3-FECE-4CE4-BB7A-F03773A1ABE5}" srcId="{05531A1B-FC08-42DD-9AAE-EEA00D391DBC}" destId="{2B3107C5-1AA7-4487-82FE-F3ADF064D053}" srcOrd="0" destOrd="0" parTransId="{E905E96A-6CF9-4A9A-82D8-793A20748B82}" sibTransId="{6B5B7D16-2979-4E39-AB68-AAF986ABF061}"/>
    <dgm:cxn modelId="{AAB5D52A-4079-408C-BEAB-74DBF9E0AAA1}" type="presOf" srcId="{44702825-2F7A-40D6-86C7-9FE99D0BB132}" destId="{735325AE-19B3-447E-8DC5-5160BF899995}" srcOrd="1" destOrd="0" presId="urn:microsoft.com/office/officeart/2005/8/layout/pyramid1"/>
    <dgm:cxn modelId="{211A7414-FA7C-4FF9-AD47-D16C14556751}" type="presOf" srcId="{2B3107C5-1AA7-4487-82FE-F3ADF064D053}" destId="{009C0E42-B409-4327-9534-AC921C605371}" srcOrd="0" destOrd="0" presId="urn:microsoft.com/office/officeart/2005/8/layout/pyramid1"/>
    <dgm:cxn modelId="{D600EFBC-7478-4013-B009-295B1CAE9973}" type="presOf" srcId="{E59CF7AE-9A37-44D2-B236-FE879C337634}" destId="{56C8F11F-82EF-4778-AE70-F86AC0363D45}" srcOrd="1" destOrd="0" presId="urn:microsoft.com/office/officeart/2005/8/layout/pyramid1"/>
    <dgm:cxn modelId="{337C87D2-8269-4F4A-B7BF-602EB84A6995}" srcId="{04F76775-9421-4F35-8C4D-B924CF650CE1}" destId="{44702825-2F7A-40D6-86C7-9FE99D0BB132}" srcOrd="3" destOrd="0" parTransId="{BEC2A63F-99AA-478A-A923-CAC476CB69F7}" sibTransId="{C428A472-2CA3-4102-BA14-00A9129D1C65}"/>
    <dgm:cxn modelId="{29F51799-EAB5-44FF-A7ED-170DC44D0577}" type="presOf" srcId="{F3DFDB5E-D168-4219-A8D3-AD32164FE1A7}" destId="{B3707101-A671-4180-9745-B4AFA74A66CE}" srcOrd="1" destOrd="0" presId="urn:microsoft.com/office/officeart/2005/8/layout/pyramid1"/>
    <dgm:cxn modelId="{7524C103-DDE5-49FF-870E-152C43D0A4F4}" srcId="{04F76775-9421-4F35-8C4D-B924CF650CE1}" destId="{E59CF7AE-9A37-44D2-B236-FE879C337634}" srcOrd="2" destOrd="0" parTransId="{815290CE-212E-4478-9894-B3E7487BCA9A}" sibTransId="{6F85B0B2-8229-4769-A553-020B66012540}"/>
    <dgm:cxn modelId="{BBC9BB97-69AD-4991-8A30-4414EADBC865}" type="presOf" srcId="{05531A1B-FC08-42DD-9AAE-EEA00D391DBC}" destId="{BC8D925C-FA2E-4588-8F85-77BFEC59BC5A}" srcOrd="0" destOrd="0" presId="urn:microsoft.com/office/officeart/2005/8/layout/pyramid1"/>
    <dgm:cxn modelId="{0BC3A614-2E8E-4522-88BB-AA6E9D31D37A}" type="presOf" srcId="{04F76775-9421-4F35-8C4D-B924CF650CE1}" destId="{0A640F2F-2F44-43BD-8E28-BFB048E76F24}" srcOrd="0" destOrd="0" presId="urn:microsoft.com/office/officeart/2005/8/layout/pyramid1"/>
    <dgm:cxn modelId="{A04C29EB-3D8A-4F59-92AD-765C87A7C52F}" srcId="{04F76775-9421-4F35-8C4D-B924CF650CE1}" destId="{F3DFDB5E-D168-4219-A8D3-AD32164FE1A7}" srcOrd="0" destOrd="0" parTransId="{634882EB-A371-416C-B6AF-7A634E6AA002}" sibTransId="{4ADB0494-1FE2-4410-BDD7-FBFAA08F75F1}"/>
    <dgm:cxn modelId="{265ED484-229B-4576-BF73-FEE533D9B0FD}" type="presOf" srcId="{CAFCD316-A085-44E5-8DFF-5F1E99942689}" destId="{A00CD790-A487-4CD0-8AA1-B0906125E2B4}" srcOrd="0" destOrd="0" presId="urn:microsoft.com/office/officeart/2005/8/layout/pyramid1"/>
    <dgm:cxn modelId="{D655322D-7456-4D74-B779-E5BA9E5E8E55}" type="presParOf" srcId="{0A640F2F-2F44-43BD-8E28-BFB048E76F24}" destId="{73841CA1-DFD3-40AC-B925-8A12178D408F}" srcOrd="0" destOrd="0" presId="urn:microsoft.com/office/officeart/2005/8/layout/pyramid1"/>
    <dgm:cxn modelId="{639F621C-C157-454D-A5EA-3EE635DBB53F}" type="presParOf" srcId="{73841CA1-DFD3-40AC-B925-8A12178D408F}" destId="{A00CD790-A487-4CD0-8AA1-B0906125E2B4}" srcOrd="0" destOrd="0" presId="urn:microsoft.com/office/officeart/2005/8/layout/pyramid1"/>
    <dgm:cxn modelId="{E8B6806F-9FC5-416C-A26A-1FA80905B825}" type="presParOf" srcId="{73841CA1-DFD3-40AC-B925-8A12178D408F}" destId="{CB220260-0913-4E9B-A1C7-4F86CA73CD8E}" srcOrd="1" destOrd="0" presId="urn:microsoft.com/office/officeart/2005/8/layout/pyramid1"/>
    <dgm:cxn modelId="{4AA2F0AC-B943-49B5-B90C-69B24EA046F0}" type="presParOf" srcId="{73841CA1-DFD3-40AC-B925-8A12178D408F}" destId="{7E95D5B6-028D-468D-AA95-841696F375E6}" srcOrd="2" destOrd="0" presId="urn:microsoft.com/office/officeart/2005/8/layout/pyramid1"/>
    <dgm:cxn modelId="{E0BE8CFB-A19E-44C5-AD42-5BAA0B032FEA}" type="presParOf" srcId="{73841CA1-DFD3-40AC-B925-8A12178D408F}" destId="{B3707101-A671-4180-9745-B4AFA74A66CE}" srcOrd="3" destOrd="0" presId="urn:microsoft.com/office/officeart/2005/8/layout/pyramid1"/>
    <dgm:cxn modelId="{8768C909-86D4-49C5-B1FB-7C4E44943824}" type="presParOf" srcId="{0A640F2F-2F44-43BD-8E28-BFB048E76F24}" destId="{C9C7C307-E87A-44EB-B69C-2F3375B3A631}" srcOrd="1" destOrd="0" presId="urn:microsoft.com/office/officeart/2005/8/layout/pyramid1"/>
    <dgm:cxn modelId="{7E3E8DEC-E9D2-4319-88DD-C7321B401689}" type="presParOf" srcId="{C9C7C307-E87A-44EB-B69C-2F3375B3A631}" destId="{009C0E42-B409-4327-9534-AC921C605371}" srcOrd="0" destOrd="0" presId="urn:microsoft.com/office/officeart/2005/8/layout/pyramid1"/>
    <dgm:cxn modelId="{EA9CCBFA-34FD-446F-ABBF-710473D926E6}" type="presParOf" srcId="{C9C7C307-E87A-44EB-B69C-2F3375B3A631}" destId="{CE64645C-A9D9-442A-93D2-ADBF3D419862}" srcOrd="1" destOrd="0" presId="urn:microsoft.com/office/officeart/2005/8/layout/pyramid1"/>
    <dgm:cxn modelId="{0A9930D2-F196-4FFA-8FD9-E29D1D258AFF}" type="presParOf" srcId="{C9C7C307-E87A-44EB-B69C-2F3375B3A631}" destId="{BC8D925C-FA2E-4588-8F85-77BFEC59BC5A}" srcOrd="2" destOrd="0" presId="urn:microsoft.com/office/officeart/2005/8/layout/pyramid1"/>
    <dgm:cxn modelId="{C3EF5305-4CF3-47E6-A6B3-20C2CA7DEBB7}" type="presParOf" srcId="{C9C7C307-E87A-44EB-B69C-2F3375B3A631}" destId="{D1AA87E0-AF4B-4E92-8CB6-DFD553A94499}" srcOrd="3" destOrd="0" presId="urn:microsoft.com/office/officeart/2005/8/layout/pyramid1"/>
    <dgm:cxn modelId="{0AA7DE55-2C37-4FC1-8419-2A2A896F006D}" type="presParOf" srcId="{0A640F2F-2F44-43BD-8E28-BFB048E76F24}" destId="{1CEF2EF6-7A4A-45B2-9FF6-35D8E621ACE8}" srcOrd="2" destOrd="0" presId="urn:microsoft.com/office/officeart/2005/8/layout/pyramid1"/>
    <dgm:cxn modelId="{49EE27F3-BAA8-4D79-9D2B-5F658A899740}" type="presParOf" srcId="{1CEF2EF6-7A4A-45B2-9FF6-35D8E621ACE8}" destId="{41C137A4-00DD-48CC-966D-6DC8DECF8DF0}" srcOrd="0" destOrd="0" presId="urn:microsoft.com/office/officeart/2005/8/layout/pyramid1"/>
    <dgm:cxn modelId="{4157BED8-1397-4F22-9DE5-96705C1ADE9E}" type="presParOf" srcId="{1CEF2EF6-7A4A-45B2-9FF6-35D8E621ACE8}" destId="{56C8F11F-82EF-4778-AE70-F86AC0363D45}" srcOrd="1" destOrd="0" presId="urn:microsoft.com/office/officeart/2005/8/layout/pyramid1"/>
    <dgm:cxn modelId="{FDBA740D-1247-4F73-A088-4741DCC4BC61}" type="presParOf" srcId="{0A640F2F-2F44-43BD-8E28-BFB048E76F24}" destId="{FF0AEACC-166F-4B0C-A2AF-2AF269E6E698}" srcOrd="3" destOrd="0" presId="urn:microsoft.com/office/officeart/2005/8/layout/pyramid1"/>
    <dgm:cxn modelId="{E347FADC-6328-4A77-8004-A2A3DBCE0173}" type="presParOf" srcId="{FF0AEACC-166F-4B0C-A2AF-2AF269E6E698}" destId="{9FB7411D-7189-4DFE-A83A-5372E798A9EA}" srcOrd="0" destOrd="0" presId="urn:microsoft.com/office/officeart/2005/8/layout/pyramid1"/>
    <dgm:cxn modelId="{435321AC-366A-4592-9004-5BEA792EA4EB}" type="presParOf" srcId="{FF0AEACC-166F-4B0C-A2AF-2AF269E6E698}" destId="{735325AE-19B3-447E-8DC5-5160BF89999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E97F16-8D5B-4E27-B993-5451C1FA76EF}" type="doc">
      <dgm:prSet loTypeId="urn:microsoft.com/office/officeart/2005/8/layout/venn1" loCatId="relationship" qsTypeId="urn:microsoft.com/office/officeart/2005/8/quickstyle/simple1" qsCatId="simple" csTypeId="urn:microsoft.com/office/officeart/2005/8/colors/colorful1" csCatId="colorful" phldr="1"/>
      <dgm:spPr/>
    </dgm:pt>
    <dgm:pt modelId="{B7D6F12E-2D55-478E-950C-1FAEE9CD79D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smtClean="0">
              <a:ln/>
              <a:effectLst/>
              <a:latin typeface="+mn-lt"/>
              <a:cs typeface="Arial" charset="0"/>
            </a:rPr>
            <a:t>Accurate</a:t>
          </a:r>
        </a:p>
      </dgm:t>
    </dgm:pt>
    <dgm:pt modelId="{E3474582-C9D7-413E-BFDE-6D231D37F606}" type="parTrans" cxnId="{F3190DB0-0643-420E-B981-31E3C0AD4219}">
      <dgm:prSet/>
      <dgm:spPr/>
      <dgm:t>
        <a:bodyPr/>
        <a:lstStyle/>
        <a:p>
          <a:endParaRPr lang="en-GB"/>
        </a:p>
      </dgm:t>
    </dgm:pt>
    <dgm:pt modelId="{4BDA40BA-010C-4DDB-86E5-874F39F68E76}" type="sibTrans" cxnId="{F3190DB0-0643-420E-B981-31E3C0AD4219}">
      <dgm:prSet/>
      <dgm:spPr/>
      <dgm:t>
        <a:bodyPr/>
        <a:lstStyle/>
        <a:p>
          <a:endParaRPr lang="en-GB"/>
        </a:p>
      </dgm:t>
    </dgm:pt>
    <dgm:pt modelId="{8DEBE089-7744-46A9-BD06-4B9E2D71BBA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smtClean="0">
              <a:ln/>
              <a:effectLst/>
              <a:latin typeface="+mn-lt"/>
              <a:cs typeface="Arial" charset="0"/>
            </a:rPr>
            <a:t>Balanced</a:t>
          </a:r>
        </a:p>
      </dgm:t>
    </dgm:pt>
    <dgm:pt modelId="{C34C1CA3-89A9-4749-84FC-CCC62579BC6D}" type="parTrans" cxnId="{EF643CA1-5E04-46D2-8FEB-5EAAC74DC07D}">
      <dgm:prSet/>
      <dgm:spPr/>
      <dgm:t>
        <a:bodyPr/>
        <a:lstStyle/>
        <a:p>
          <a:endParaRPr lang="en-GB"/>
        </a:p>
      </dgm:t>
    </dgm:pt>
    <dgm:pt modelId="{D599D6DB-DCCE-4B02-8E95-421C64357401}" type="sibTrans" cxnId="{EF643CA1-5E04-46D2-8FEB-5EAAC74DC07D}">
      <dgm:prSet/>
      <dgm:spPr/>
      <dgm:t>
        <a:bodyPr/>
        <a:lstStyle/>
        <a:p>
          <a:endParaRPr lang="en-GB"/>
        </a:p>
      </dgm:t>
    </dgm:pt>
    <dgm:pt modelId="{895DED2E-61B1-4485-B30A-289769722BC0}">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smtClean="0">
              <a:ln/>
              <a:effectLst/>
              <a:latin typeface="+mn-lt"/>
              <a:cs typeface="Arial" charset="0"/>
            </a:rPr>
            <a:t>Constructive</a:t>
          </a:r>
        </a:p>
      </dgm:t>
    </dgm:pt>
    <dgm:pt modelId="{85674B31-9A38-4745-91D8-952A2164967C}" type="parTrans" cxnId="{D9EB8198-B276-43B9-8793-25941B14982E}">
      <dgm:prSet/>
      <dgm:spPr/>
      <dgm:t>
        <a:bodyPr/>
        <a:lstStyle/>
        <a:p>
          <a:endParaRPr lang="en-GB"/>
        </a:p>
      </dgm:t>
    </dgm:pt>
    <dgm:pt modelId="{60A27DD5-42DA-41DD-8977-E416CA2C766C}" type="sibTrans" cxnId="{D9EB8198-B276-43B9-8793-25941B14982E}">
      <dgm:prSet/>
      <dgm:spPr/>
      <dgm:t>
        <a:bodyPr/>
        <a:lstStyle/>
        <a:p>
          <a:endParaRPr lang="en-GB"/>
        </a:p>
      </dgm:t>
    </dgm:pt>
    <dgm:pt modelId="{82257247-F144-4A05-8C10-BDD48AF7BE5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smtClean="0">
              <a:ln/>
              <a:effectLst/>
              <a:latin typeface="+mn-lt"/>
              <a:cs typeface="Arial" charset="0"/>
            </a:rPr>
            <a:t>De-personalised</a:t>
          </a:r>
        </a:p>
      </dgm:t>
    </dgm:pt>
    <dgm:pt modelId="{A98A6614-E9B3-4D7D-BF26-4FF76B0FC78C}" type="parTrans" cxnId="{DA38F238-B4A4-494F-B655-4FC8A2B92B10}">
      <dgm:prSet/>
      <dgm:spPr/>
      <dgm:t>
        <a:bodyPr/>
        <a:lstStyle/>
        <a:p>
          <a:endParaRPr lang="en-GB"/>
        </a:p>
      </dgm:t>
    </dgm:pt>
    <dgm:pt modelId="{FC2EE96F-1056-41B8-8443-A859D4A52E33}" type="sibTrans" cxnId="{DA38F238-B4A4-494F-B655-4FC8A2B92B10}">
      <dgm:prSet/>
      <dgm:spPr/>
      <dgm:t>
        <a:bodyPr/>
        <a:lstStyle/>
        <a:p>
          <a:endParaRPr lang="en-GB"/>
        </a:p>
      </dgm:t>
    </dgm:pt>
    <dgm:pt modelId="{DCB6FA7F-2042-4FE7-824E-AA77224D3FA5}" type="pres">
      <dgm:prSet presAssocID="{D1E97F16-8D5B-4E27-B993-5451C1FA76EF}" presName="compositeShape" presStyleCnt="0">
        <dgm:presLayoutVars>
          <dgm:chMax val="7"/>
          <dgm:dir/>
          <dgm:resizeHandles val="exact"/>
        </dgm:presLayoutVars>
      </dgm:prSet>
      <dgm:spPr/>
    </dgm:pt>
    <dgm:pt modelId="{1904EF5C-0AC5-4A22-8E86-C185A7186172}" type="pres">
      <dgm:prSet presAssocID="{B7D6F12E-2D55-478E-950C-1FAEE9CD79D0}" presName="circ1" presStyleLbl="vennNode1" presStyleIdx="0" presStyleCnt="4" custScaleX="78893"/>
      <dgm:spPr/>
      <dgm:t>
        <a:bodyPr/>
        <a:lstStyle/>
        <a:p>
          <a:endParaRPr lang="en-GB"/>
        </a:p>
      </dgm:t>
    </dgm:pt>
    <dgm:pt modelId="{736BB25E-868C-4F3C-B7C3-4F4D7D22CCA1}" type="pres">
      <dgm:prSet presAssocID="{B7D6F12E-2D55-478E-950C-1FAEE9CD79D0}" presName="circ1Tx" presStyleLbl="revTx" presStyleIdx="0" presStyleCnt="0">
        <dgm:presLayoutVars>
          <dgm:chMax val="0"/>
          <dgm:chPref val="0"/>
          <dgm:bulletEnabled val="1"/>
        </dgm:presLayoutVars>
      </dgm:prSet>
      <dgm:spPr/>
      <dgm:t>
        <a:bodyPr/>
        <a:lstStyle/>
        <a:p>
          <a:endParaRPr lang="en-GB"/>
        </a:p>
      </dgm:t>
    </dgm:pt>
    <dgm:pt modelId="{2E92AA5D-1CAB-43EF-BDAD-ED013AE8CC5C}" type="pres">
      <dgm:prSet presAssocID="{8DEBE089-7744-46A9-BD06-4B9E2D71BBAC}" presName="circ2" presStyleLbl="vennNode1" presStyleIdx="1" presStyleCnt="4" custScaleX="113956" custScaleY="74306"/>
      <dgm:spPr/>
      <dgm:t>
        <a:bodyPr/>
        <a:lstStyle/>
        <a:p>
          <a:endParaRPr lang="en-GB"/>
        </a:p>
      </dgm:t>
    </dgm:pt>
    <dgm:pt modelId="{7A2B03C6-CF9D-47FC-A7D6-EFC70BC2FAA6}" type="pres">
      <dgm:prSet presAssocID="{8DEBE089-7744-46A9-BD06-4B9E2D71BBAC}" presName="circ2Tx" presStyleLbl="revTx" presStyleIdx="0" presStyleCnt="0">
        <dgm:presLayoutVars>
          <dgm:chMax val="0"/>
          <dgm:chPref val="0"/>
          <dgm:bulletEnabled val="1"/>
        </dgm:presLayoutVars>
      </dgm:prSet>
      <dgm:spPr/>
      <dgm:t>
        <a:bodyPr/>
        <a:lstStyle/>
        <a:p>
          <a:endParaRPr lang="en-GB"/>
        </a:p>
      </dgm:t>
    </dgm:pt>
    <dgm:pt modelId="{C0BE3643-7F76-4155-B1F4-ED5D8D836FD3}" type="pres">
      <dgm:prSet presAssocID="{895DED2E-61B1-4485-B30A-289769722BC0}" presName="circ3" presStyleLbl="vennNode1" presStyleIdx="2" presStyleCnt="4" custScaleX="78893"/>
      <dgm:spPr/>
      <dgm:t>
        <a:bodyPr/>
        <a:lstStyle/>
        <a:p>
          <a:endParaRPr lang="en-GB"/>
        </a:p>
      </dgm:t>
    </dgm:pt>
    <dgm:pt modelId="{BF365A41-9C64-494A-9244-718F9248069F}" type="pres">
      <dgm:prSet presAssocID="{895DED2E-61B1-4485-B30A-289769722BC0}" presName="circ3Tx" presStyleLbl="revTx" presStyleIdx="0" presStyleCnt="0">
        <dgm:presLayoutVars>
          <dgm:chMax val="0"/>
          <dgm:chPref val="0"/>
          <dgm:bulletEnabled val="1"/>
        </dgm:presLayoutVars>
      </dgm:prSet>
      <dgm:spPr/>
      <dgm:t>
        <a:bodyPr/>
        <a:lstStyle/>
        <a:p>
          <a:endParaRPr lang="en-GB"/>
        </a:p>
      </dgm:t>
    </dgm:pt>
    <dgm:pt modelId="{3AC63B15-9215-4A26-9CED-199948D2091D}" type="pres">
      <dgm:prSet presAssocID="{82257247-F144-4A05-8C10-BDD48AF7BE5C}" presName="circ4" presStyleLbl="vennNode1" presStyleIdx="3" presStyleCnt="4" custScaleX="116593" custScaleY="74306"/>
      <dgm:spPr/>
      <dgm:t>
        <a:bodyPr/>
        <a:lstStyle/>
        <a:p>
          <a:endParaRPr lang="en-GB"/>
        </a:p>
      </dgm:t>
    </dgm:pt>
    <dgm:pt modelId="{38FA509A-7121-49B2-823E-1E9AEBF423AA}" type="pres">
      <dgm:prSet presAssocID="{82257247-F144-4A05-8C10-BDD48AF7BE5C}" presName="circ4Tx" presStyleLbl="revTx" presStyleIdx="0" presStyleCnt="0">
        <dgm:presLayoutVars>
          <dgm:chMax val="0"/>
          <dgm:chPref val="0"/>
          <dgm:bulletEnabled val="1"/>
        </dgm:presLayoutVars>
      </dgm:prSet>
      <dgm:spPr/>
      <dgm:t>
        <a:bodyPr/>
        <a:lstStyle/>
        <a:p>
          <a:endParaRPr lang="en-GB"/>
        </a:p>
      </dgm:t>
    </dgm:pt>
  </dgm:ptLst>
  <dgm:cxnLst>
    <dgm:cxn modelId="{D9EB8198-B276-43B9-8793-25941B14982E}" srcId="{D1E97F16-8D5B-4E27-B993-5451C1FA76EF}" destId="{895DED2E-61B1-4485-B30A-289769722BC0}" srcOrd="2" destOrd="0" parTransId="{85674B31-9A38-4745-91D8-952A2164967C}" sibTransId="{60A27DD5-42DA-41DD-8977-E416CA2C766C}"/>
    <dgm:cxn modelId="{92148BD2-D711-4960-B750-966EF39228CF}" type="presOf" srcId="{D1E97F16-8D5B-4E27-B993-5451C1FA76EF}" destId="{DCB6FA7F-2042-4FE7-824E-AA77224D3FA5}" srcOrd="0" destOrd="0" presId="urn:microsoft.com/office/officeart/2005/8/layout/venn1"/>
    <dgm:cxn modelId="{58D2C866-496B-4C3A-801C-AFBD169E4A7B}" type="presOf" srcId="{82257247-F144-4A05-8C10-BDD48AF7BE5C}" destId="{38FA509A-7121-49B2-823E-1E9AEBF423AA}" srcOrd="1" destOrd="0" presId="urn:microsoft.com/office/officeart/2005/8/layout/venn1"/>
    <dgm:cxn modelId="{2332ACE0-FFFA-4D09-B9F8-0873148A0E29}" type="presOf" srcId="{82257247-F144-4A05-8C10-BDD48AF7BE5C}" destId="{3AC63B15-9215-4A26-9CED-199948D2091D}" srcOrd="0" destOrd="0" presId="urn:microsoft.com/office/officeart/2005/8/layout/venn1"/>
    <dgm:cxn modelId="{CE8828D3-7416-4A79-AE3A-2EBCED48E9E9}" type="presOf" srcId="{B7D6F12E-2D55-478E-950C-1FAEE9CD79D0}" destId="{1904EF5C-0AC5-4A22-8E86-C185A7186172}" srcOrd="0" destOrd="0" presId="urn:microsoft.com/office/officeart/2005/8/layout/venn1"/>
    <dgm:cxn modelId="{F3190DB0-0643-420E-B981-31E3C0AD4219}" srcId="{D1E97F16-8D5B-4E27-B993-5451C1FA76EF}" destId="{B7D6F12E-2D55-478E-950C-1FAEE9CD79D0}" srcOrd="0" destOrd="0" parTransId="{E3474582-C9D7-413E-BFDE-6D231D37F606}" sibTransId="{4BDA40BA-010C-4DDB-86E5-874F39F68E76}"/>
    <dgm:cxn modelId="{4C589F2C-2992-44B9-ADE9-84EEF62522E9}" type="presOf" srcId="{8DEBE089-7744-46A9-BD06-4B9E2D71BBAC}" destId="{2E92AA5D-1CAB-43EF-BDAD-ED013AE8CC5C}" srcOrd="0" destOrd="0" presId="urn:microsoft.com/office/officeart/2005/8/layout/venn1"/>
    <dgm:cxn modelId="{DA38F238-B4A4-494F-B655-4FC8A2B92B10}" srcId="{D1E97F16-8D5B-4E27-B993-5451C1FA76EF}" destId="{82257247-F144-4A05-8C10-BDD48AF7BE5C}" srcOrd="3" destOrd="0" parTransId="{A98A6614-E9B3-4D7D-BF26-4FF76B0FC78C}" sibTransId="{FC2EE96F-1056-41B8-8443-A859D4A52E33}"/>
    <dgm:cxn modelId="{BB410D05-99D6-4963-9DA4-1C2D9733F9F2}" type="presOf" srcId="{8DEBE089-7744-46A9-BD06-4B9E2D71BBAC}" destId="{7A2B03C6-CF9D-47FC-A7D6-EFC70BC2FAA6}" srcOrd="1" destOrd="0" presId="urn:microsoft.com/office/officeart/2005/8/layout/venn1"/>
    <dgm:cxn modelId="{EF643CA1-5E04-46D2-8FEB-5EAAC74DC07D}" srcId="{D1E97F16-8D5B-4E27-B993-5451C1FA76EF}" destId="{8DEBE089-7744-46A9-BD06-4B9E2D71BBAC}" srcOrd="1" destOrd="0" parTransId="{C34C1CA3-89A9-4749-84FC-CCC62579BC6D}" sibTransId="{D599D6DB-DCCE-4B02-8E95-421C64357401}"/>
    <dgm:cxn modelId="{DD415220-31DC-4F69-B3E1-19D2E76BD7CF}" type="presOf" srcId="{895DED2E-61B1-4485-B30A-289769722BC0}" destId="{C0BE3643-7F76-4155-B1F4-ED5D8D836FD3}" srcOrd="0" destOrd="0" presId="urn:microsoft.com/office/officeart/2005/8/layout/venn1"/>
    <dgm:cxn modelId="{AB1BA4A3-B61B-41F1-B864-2B4C185FC5B8}" type="presOf" srcId="{B7D6F12E-2D55-478E-950C-1FAEE9CD79D0}" destId="{736BB25E-868C-4F3C-B7C3-4F4D7D22CCA1}" srcOrd="1" destOrd="0" presId="urn:microsoft.com/office/officeart/2005/8/layout/venn1"/>
    <dgm:cxn modelId="{F792237F-2DF3-4FE4-B948-74316D158015}" type="presOf" srcId="{895DED2E-61B1-4485-B30A-289769722BC0}" destId="{BF365A41-9C64-494A-9244-718F9248069F}" srcOrd="1" destOrd="0" presId="urn:microsoft.com/office/officeart/2005/8/layout/venn1"/>
    <dgm:cxn modelId="{408E3C50-6EE9-4380-AD5D-4D3F52EE5062}" type="presParOf" srcId="{DCB6FA7F-2042-4FE7-824E-AA77224D3FA5}" destId="{1904EF5C-0AC5-4A22-8E86-C185A7186172}" srcOrd="0" destOrd="0" presId="urn:microsoft.com/office/officeart/2005/8/layout/venn1"/>
    <dgm:cxn modelId="{1EA21AEE-69DF-42FF-B844-81C79CC3C935}" type="presParOf" srcId="{DCB6FA7F-2042-4FE7-824E-AA77224D3FA5}" destId="{736BB25E-868C-4F3C-B7C3-4F4D7D22CCA1}" srcOrd="1" destOrd="0" presId="urn:microsoft.com/office/officeart/2005/8/layout/venn1"/>
    <dgm:cxn modelId="{70AFCF57-6633-41E3-B14D-B7E87E152525}" type="presParOf" srcId="{DCB6FA7F-2042-4FE7-824E-AA77224D3FA5}" destId="{2E92AA5D-1CAB-43EF-BDAD-ED013AE8CC5C}" srcOrd="2" destOrd="0" presId="urn:microsoft.com/office/officeart/2005/8/layout/venn1"/>
    <dgm:cxn modelId="{A544DE16-2289-463B-A02C-35589A16AFAE}" type="presParOf" srcId="{DCB6FA7F-2042-4FE7-824E-AA77224D3FA5}" destId="{7A2B03C6-CF9D-47FC-A7D6-EFC70BC2FAA6}" srcOrd="3" destOrd="0" presId="urn:microsoft.com/office/officeart/2005/8/layout/venn1"/>
    <dgm:cxn modelId="{8763EFF3-D765-41EA-9110-7828FC9EEABB}" type="presParOf" srcId="{DCB6FA7F-2042-4FE7-824E-AA77224D3FA5}" destId="{C0BE3643-7F76-4155-B1F4-ED5D8D836FD3}" srcOrd="4" destOrd="0" presId="urn:microsoft.com/office/officeart/2005/8/layout/venn1"/>
    <dgm:cxn modelId="{562F668A-4453-47FC-BB6E-5E96DC53A5FE}" type="presParOf" srcId="{DCB6FA7F-2042-4FE7-824E-AA77224D3FA5}" destId="{BF365A41-9C64-494A-9244-718F9248069F}" srcOrd="5" destOrd="0" presId="urn:microsoft.com/office/officeart/2005/8/layout/venn1"/>
    <dgm:cxn modelId="{A7F44C9C-82F7-4404-AE25-DCC85B8F3D20}" type="presParOf" srcId="{DCB6FA7F-2042-4FE7-824E-AA77224D3FA5}" destId="{3AC63B15-9215-4A26-9CED-199948D2091D}" srcOrd="6" destOrd="0" presId="urn:microsoft.com/office/officeart/2005/8/layout/venn1"/>
    <dgm:cxn modelId="{7FF79D15-651D-4A56-BD77-E1196A375CA6}" type="presParOf" srcId="{DCB6FA7F-2042-4FE7-824E-AA77224D3FA5}" destId="{38FA509A-7121-49B2-823E-1E9AEBF423AA}"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B0EAE71-D052-44E4-82F5-50AE2A7721C7}" type="doc">
      <dgm:prSet loTypeId="urn:microsoft.com/office/officeart/2005/8/layout/cycle1" loCatId="cycle" qsTypeId="urn:microsoft.com/office/officeart/2005/8/quickstyle/simple1" qsCatId="simple" csTypeId="urn:microsoft.com/office/officeart/2005/8/colors/colorful3" csCatId="colorful" phldr="1"/>
      <dgm:spPr/>
      <dgm:t>
        <a:bodyPr/>
        <a:lstStyle/>
        <a:p>
          <a:endParaRPr lang="en-GB"/>
        </a:p>
      </dgm:t>
    </dgm:pt>
    <dgm:pt modelId="{9EF42D76-9FB8-43DB-AC39-C14D0088ACFD}">
      <dgm:prSet phldrT="[Text]" custT="1"/>
      <dgm:spPr/>
      <dgm:t>
        <a:bodyPr/>
        <a:lstStyle/>
        <a:p>
          <a:r>
            <a:rPr lang="en-GB" sz="1600" smtClean="0">
              <a:latin typeface="Calibri" pitchFamily="34" charset="0"/>
              <a:cs typeface="Calibri" pitchFamily="34" charset="0"/>
            </a:rPr>
            <a:t>Students give constructive feedback</a:t>
          </a:r>
          <a:endParaRPr lang="en-GB" sz="1600" dirty="0">
            <a:latin typeface="Calibri" pitchFamily="34" charset="0"/>
            <a:cs typeface="Calibri" pitchFamily="34" charset="0"/>
          </a:endParaRPr>
        </a:p>
      </dgm:t>
    </dgm:pt>
    <dgm:pt modelId="{07F9D07E-289F-48C7-81B3-DD8CF0A45D76}" type="parTrans" cxnId="{26C37490-69D8-45C5-BACF-2AA0EC70EB60}">
      <dgm:prSet/>
      <dgm:spPr/>
      <dgm:t>
        <a:bodyPr/>
        <a:lstStyle/>
        <a:p>
          <a:endParaRPr lang="en-GB"/>
        </a:p>
      </dgm:t>
    </dgm:pt>
    <dgm:pt modelId="{837034A3-0E7D-45A1-B8A2-6B185E64CA18}" type="sibTrans" cxnId="{26C37490-69D8-45C5-BACF-2AA0EC70EB60}">
      <dgm:prSet/>
      <dgm:spPr/>
      <dgm:t>
        <a:bodyPr/>
        <a:lstStyle/>
        <a:p>
          <a:endParaRPr lang="en-GB"/>
        </a:p>
      </dgm:t>
    </dgm:pt>
    <dgm:pt modelId="{77278944-4504-4AA2-B6B0-E033E9ABC2AA}">
      <dgm:prSet phldrT="[Text]" custT="1"/>
      <dgm:spPr/>
      <dgm:t>
        <a:bodyPr/>
        <a:lstStyle/>
        <a:p>
          <a:r>
            <a:rPr lang="en-GB" sz="1600" smtClean="0">
              <a:latin typeface="Calibri" pitchFamily="34" charset="0"/>
              <a:cs typeface="Calibri" pitchFamily="34" charset="0"/>
            </a:rPr>
            <a:t>Changes are made in response to feedback</a:t>
          </a:r>
          <a:endParaRPr lang="en-GB" sz="1600" dirty="0">
            <a:latin typeface="Calibri" pitchFamily="34" charset="0"/>
            <a:cs typeface="Calibri" pitchFamily="34" charset="0"/>
          </a:endParaRPr>
        </a:p>
      </dgm:t>
    </dgm:pt>
    <dgm:pt modelId="{3476F676-25F4-4577-B83F-DCE6AFC2E26E}" type="parTrans" cxnId="{6C607BC3-4BB5-4DD6-9665-AD9B10151C94}">
      <dgm:prSet/>
      <dgm:spPr/>
      <dgm:t>
        <a:bodyPr/>
        <a:lstStyle/>
        <a:p>
          <a:endParaRPr lang="en-GB"/>
        </a:p>
      </dgm:t>
    </dgm:pt>
    <dgm:pt modelId="{94D66871-66AA-414D-9CA3-3D5B7D691C69}" type="sibTrans" cxnId="{6C607BC3-4BB5-4DD6-9665-AD9B10151C94}">
      <dgm:prSet/>
      <dgm:spPr/>
      <dgm:t>
        <a:bodyPr/>
        <a:lstStyle/>
        <a:p>
          <a:endParaRPr lang="en-GB"/>
        </a:p>
      </dgm:t>
    </dgm:pt>
    <dgm:pt modelId="{809FCF83-625C-4551-B418-38CBEB13A004}">
      <dgm:prSet phldrT="[Text]" custT="1"/>
      <dgm:spPr/>
      <dgm:t>
        <a:bodyPr/>
        <a:lstStyle/>
        <a:p>
          <a:r>
            <a:rPr lang="en-GB" sz="1600" dirty="0" smtClean="0">
              <a:latin typeface="Calibri" pitchFamily="34" charset="0"/>
              <a:cs typeface="Calibri" pitchFamily="34" charset="0"/>
            </a:rPr>
            <a:t>Changes are communicated to the students (e.g. via student voice/PGR rep</a:t>
          </a:r>
          <a:r>
            <a:rPr lang="en-GB" sz="1600" dirty="0" smtClean="0"/>
            <a:t>)</a:t>
          </a:r>
          <a:endParaRPr lang="en-GB" sz="1600" dirty="0"/>
        </a:p>
      </dgm:t>
    </dgm:pt>
    <dgm:pt modelId="{F5AFFC96-54AC-45C5-ADAB-6987058774EB}" type="parTrans" cxnId="{6AFFC456-B354-4D41-8EDA-D4406CA05300}">
      <dgm:prSet/>
      <dgm:spPr/>
      <dgm:t>
        <a:bodyPr/>
        <a:lstStyle/>
        <a:p>
          <a:endParaRPr lang="en-GB"/>
        </a:p>
      </dgm:t>
    </dgm:pt>
    <dgm:pt modelId="{29F46926-BE6C-42D8-8CDF-3B9A8B823D8D}" type="sibTrans" cxnId="{6AFFC456-B354-4D41-8EDA-D4406CA05300}">
      <dgm:prSet/>
      <dgm:spPr/>
      <dgm:t>
        <a:bodyPr/>
        <a:lstStyle/>
        <a:p>
          <a:endParaRPr lang="en-GB"/>
        </a:p>
      </dgm:t>
    </dgm:pt>
    <dgm:pt modelId="{928252C6-46FD-413E-A519-9D30294007AD}">
      <dgm:prSet phldrT="[Text]" custT="1"/>
      <dgm:spPr/>
      <dgm:t>
        <a:bodyPr/>
        <a:lstStyle/>
        <a:p>
          <a:r>
            <a:rPr lang="en-GB" sz="1600" dirty="0" smtClean="0">
              <a:latin typeface="Calibri" pitchFamily="34" charset="0"/>
              <a:cs typeface="Calibri" pitchFamily="34" charset="0"/>
            </a:rPr>
            <a:t>Students see the benefits of giving feedback.  Students feel their opinions are valued and useful.  </a:t>
          </a:r>
          <a:endParaRPr lang="en-GB" sz="1600" dirty="0">
            <a:latin typeface="Calibri" pitchFamily="34" charset="0"/>
            <a:cs typeface="Calibri" pitchFamily="34" charset="0"/>
          </a:endParaRPr>
        </a:p>
      </dgm:t>
    </dgm:pt>
    <dgm:pt modelId="{32AFB5C8-BA78-4DD8-AA1A-B8212955D43D}" type="parTrans" cxnId="{C5FFDBA7-B876-486C-BFCB-E6D573FB66A9}">
      <dgm:prSet/>
      <dgm:spPr/>
      <dgm:t>
        <a:bodyPr/>
        <a:lstStyle/>
        <a:p>
          <a:endParaRPr lang="en-GB"/>
        </a:p>
      </dgm:t>
    </dgm:pt>
    <dgm:pt modelId="{3B19A51C-5364-4A8B-A559-7BB1C5C9DCC3}" type="sibTrans" cxnId="{C5FFDBA7-B876-486C-BFCB-E6D573FB66A9}">
      <dgm:prSet/>
      <dgm:spPr/>
      <dgm:t>
        <a:bodyPr/>
        <a:lstStyle/>
        <a:p>
          <a:endParaRPr lang="en-GB"/>
        </a:p>
      </dgm:t>
    </dgm:pt>
    <dgm:pt modelId="{3BB6B2D6-56C8-4F85-B023-92F0C3E49B01}">
      <dgm:prSet phldrT="[Text]" custT="1"/>
      <dgm:spPr/>
      <dgm:t>
        <a:bodyPr/>
        <a:lstStyle/>
        <a:p>
          <a:r>
            <a:rPr lang="en-GB" sz="1600" dirty="0" smtClean="0">
              <a:latin typeface="Calibri" pitchFamily="34" charset="0"/>
              <a:cs typeface="Calibri" pitchFamily="34" charset="0"/>
            </a:rPr>
            <a:t>Students are more likely to give feedback in future</a:t>
          </a:r>
          <a:endParaRPr lang="en-GB" sz="1600" dirty="0">
            <a:latin typeface="Calibri" pitchFamily="34" charset="0"/>
            <a:cs typeface="Calibri" pitchFamily="34" charset="0"/>
          </a:endParaRPr>
        </a:p>
      </dgm:t>
    </dgm:pt>
    <dgm:pt modelId="{D98D0F09-1598-40E7-82C3-DDD15B8B42A3}" type="parTrans" cxnId="{FB9BE78C-CC48-43C4-9653-0CF21FE174DF}">
      <dgm:prSet/>
      <dgm:spPr/>
      <dgm:t>
        <a:bodyPr/>
        <a:lstStyle/>
        <a:p>
          <a:endParaRPr lang="en-GB"/>
        </a:p>
      </dgm:t>
    </dgm:pt>
    <dgm:pt modelId="{3FD5BB3A-5FFD-4EEF-A5B6-4C15652765BF}" type="sibTrans" cxnId="{FB9BE78C-CC48-43C4-9653-0CF21FE174DF}">
      <dgm:prSet/>
      <dgm:spPr/>
      <dgm:t>
        <a:bodyPr/>
        <a:lstStyle/>
        <a:p>
          <a:endParaRPr lang="en-GB"/>
        </a:p>
      </dgm:t>
    </dgm:pt>
    <dgm:pt modelId="{6716BEC7-B680-4CE5-86E3-E5F8EC752193}" type="pres">
      <dgm:prSet presAssocID="{BB0EAE71-D052-44E4-82F5-50AE2A7721C7}" presName="cycle" presStyleCnt="0">
        <dgm:presLayoutVars>
          <dgm:dir/>
          <dgm:resizeHandles val="exact"/>
        </dgm:presLayoutVars>
      </dgm:prSet>
      <dgm:spPr/>
      <dgm:t>
        <a:bodyPr/>
        <a:lstStyle/>
        <a:p>
          <a:endParaRPr lang="en-GB"/>
        </a:p>
      </dgm:t>
    </dgm:pt>
    <dgm:pt modelId="{26CED0D2-77B3-42A8-9A34-ED30E0B084C9}" type="pres">
      <dgm:prSet presAssocID="{9EF42D76-9FB8-43DB-AC39-C14D0088ACFD}" presName="dummy" presStyleCnt="0"/>
      <dgm:spPr/>
      <dgm:t>
        <a:bodyPr/>
        <a:lstStyle/>
        <a:p>
          <a:endParaRPr lang="en-GB"/>
        </a:p>
      </dgm:t>
    </dgm:pt>
    <dgm:pt modelId="{BBC5C1DC-E68F-4DD0-9BAD-65FB25D60A8A}" type="pres">
      <dgm:prSet presAssocID="{9EF42D76-9FB8-43DB-AC39-C14D0088ACFD}" presName="node" presStyleLbl="revTx" presStyleIdx="0" presStyleCnt="5" custScaleX="144100">
        <dgm:presLayoutVars>
          <dgm:bulletEnabled val="1"/>
        </dgm:presLayoutVars>
      </dgm:prSet>
      <dgm:spPr/>
      <dgm:t>
        <a:bodyPr/>
        <a:lstStyle/>
        <a:p>
          <a:endParaRPr lang="en-GB"/>
        </a:p>
      </dgm:t>
    </dgm:pt>
    <dgm:pt modelId="{C96ABF63-2349-41EB-9D24-3A8B9DCE2431}" type="pres">
      <dgm:prSet presAssocID="{837034A3-0E7D-45A1-B8A2-6B185E64CA18}" presName="sibTrans" presStyleLbl="node1" presStyleIdx="0" presStyleCnt="5"/>
      <dgm:spPr/>
      <dgm:t>
        <a:bodyPr/>
        <a:lstStyle/>
        <a:p>
          <a:endParaRPr lang="en-GB"/>
        </a:p>
      </dgm:t>
    </dgm:pt>
    <dgm:pt modelId="{90E65D41-02B5-45A6-B024-05CFAE2F7A02}" type="pres">
      <dgm:prSet presAssocID="{77278944-4504-4AA2-B6B0-E033E9ABC2AA}" presName="dummy" presStyleCnt="0"/>
      <dgm:spPr/>
      <dgm:t>
        <a:bodyPr/>
        <a:lstStyle/>
        <a:p>
          <a:endParaRPr lang="en-GB"/>
        </a:p>
      </dgm:t>
    </dgm:pt>
    <dgm:pt modelId="{BF8FF259-A18A-4FE2-9260-98BBCEBE7B0E}" type="pres">
      <dgm:prSet presAssocID="{77278944-4504-4AA2-B6B0-E033E9ABC2AA}" presName="node" presStyleLbl="revTx" presStyleIdx="1" presStyleCnt="5" custRadScaleRad="100295" custRadScaleInc="-2497">
        <dgm:presLayoutVars>
          <dgm:bulletEnabled val="1"/>
        </dgm:presLayoutVars>
      </dgm:prSet>
      <dgm:spPr/>
      <dgm:t>
        <a:bodyPr/>
        <a:lstStyle/>
        <a:p>
          <a:endParaRPr lang="en-GB"/>
        </a:p>
      </dgm:t>
    </dgm:pt>
    <dgm:pt modelId="{27CE2402-B125-45E4-ACCE-AA1DEFED1229}" type="pres">
      <dgm:prSet presAssocID="{94D66871-66AA-414D-9CA3-3D5B7D691C69}" presName="sibTrans" presStyleLbl="node1" presStyleIdx="1" presStyleCnt="5"/>
      <dgm:spPr/>
      <dgm:t>
        <a:bodyPr/>
        <a:lstStyle/>
        <a:p>
          <a:endParaRPr lang="en-GB"/>
        </a:p>
      </dgm:t>
    </dgm:pt>
    <dgm:pt modelId="{2239E45D-E0B1-4849-9C08-402822D7CA49}" type="pres">
      <dgm:prSet presAssocID="{809FCF83-625C-4551-B418-38CBEB13A004}" presName="dummy" presStyleCnt="0"/>
      <dgm:spPr/>
      <dgm:t>
        <a:bodyPr/>
        <a:lstStyle/>
        <a:p>
          <a:endParaRPr lang="en-GB"/>
        </a:p>
      </dgm:t>
    </dgm:pt>
    <dgm:pt modelId="{ED80C0D3-78CD-4E9B-932E-69F59942D556}" type="pres">
      <dgm:prSet presAssocID="{809FCF83-625C-4551-B418-38CBEB13A004}" presName="node" presStyleLbl="revTx" presStyleIdx="2" presStyleCnt="5" custScaleX="121977">
        <dgm:presLayoutVars>
          <dgm:bulletEnabled val="1"/>
        </dgm:presLayoutVars>
      </dgm:prSet>
      <dgm:spPr/>
      <dgm:t>
        <a:bodyPr/>
        <a:lstStyle/>
        <a:p>
          <a:endParaRPr lang="en-GB"/>
        </a:p>
      </dgm:t>
    </dgm:pt>
    <dgm:pt modelId="{92BF3A79-7DAF-4B54-9FD2-A4980286F733}" type="pres">
      <dgm:prSet presAssocID="{29F46926-BE6C-42D8-8CDF-3B9A8B823D8D}" presName="sibTrans" presStyleLbl="node1" presStyleIdx="2" presStyleCnt="5" custLinFactNeighborX="126" custLinFactNeighborY="-3"/>
      <dgm:spPr/>
      <dgm:t>
        <a:bodyPr/>
        <a:lstStyle/>
        <a:p>
          <a:endParaRPr lang="en-GB"/>
        </a:p>
      </dgm:t>
    </dgm:pt>
    <dgm:pt modelId="{DD61A6F3-B8F8-4DF7-AB18-D9ED568BDCAF}" type="pres">
      <dgm:prSet presAssocID="{928252C6-46FD-413E-A519-9D30294007AD}" presName="dummy" presStyleCnt="0"/>
      <dgm:spPr/>
      <dgm:t>
        <a:bodyPr/>
        <a:lstStyle/>
        <a:p>
          <a:endParaRPr lang="en-GB"/>
        </a:p>
      </dgm:t>
    </dgm:pt>
    <dgm:pt modelId="{853FCC91-E61A-42FC-B5E4-7FA64050806D}" type="pres">
      <dgm:prSet presAssocID="{928252C6-46FD-413E-A519-9D30294007AD}" presName="node" presStyleLbl="revTx" presStyleIdx="3" presStyleCnt="5" custScaleX="146637">
        <dgm:presLayoutVars>
          <dgm:bulletEnabled val="1"/>
        </dgm:presLayoutVars>
      </dgm:prSet>
      <dgm:spPr/>
      <dgm:t>
        <a:bodyPr/>
        <a:lstStyle/>
        <a:p>
          <a:endParaRPr lang="en-GB"/>
        </a:p>
      </dgm:t>
    </dgm:pt>
    <dgm:pt modelId="{D33559A6-C2D3-4827-B199-05118F110DD4}" type="pres">
      <dgm:prSet presAssocID="{3B19A51C-5364-4A8B-A559-7BB1C5C9DCC3}" presName="sibTrans" presStyleLbl="node1" presStyleIdx="3" presStyleCnt="5" custLinFactNeighborX="1890" custLinFactNeighborY="-4072"/>
      <dgm:spPr/>
      <dgm:t>
        <a:bodyPr/>
        <a:lstStyle/>
        <a:p>
          <a:endParaRPr lang="en-GB"/>
        </a:p>
      </dgm:t>
    </dgm:pt>
    <dgm:pt modelId="{A19A8930-F2D8-4F72-95E5-1A7294B14260}" type="pres">
      <dgm:prSet presAssocID="{3BB6B2D6-56C8-4F85-B023-92F0C3E49B01}" presName="dummy" presStyleCnt="0"/>
      <dgm:spPr/>
      <dgm:t>
        <a:bodyPr/>
        <a:lstStyle/>
        <a:p>
          <a:endParaRPr lang="en-GB"/>
        </a:p>
      </dgm:t>
    </dgm:pt>
    <dgm:pt modelId="{37CF20D6-F1E2-41C2-A90F-56624F315BEB}" type="pres">
      <dgm:prSet presAssocID="{3BB6B2D6-56C8-4F85-B023-92F0C3E49B01}" presName="node" presStyleLbl="revTx" presStyleIdx="4" presStyleCnt="5" custScaleX="142305" custScaleY="87892" custRadScaleRad="99066" custRadScaleInc="-18477">
        <dgm:presLayoutVars>
          <dgm:bulletEnabled val="1"/>
        </dgm:presLayoutVars>
      </dgm:prSet>
      <dgm:spPr/>
      <dgm:t>
        <a:bodyPr/>
        <a:lstStyle/>
        <a:p>
          <a:endParaRPr lang="en-GB"/>
        </a:p>
      </dgm:t>
    </dgm:pt>
    <dgm:pt modelId="{04988F34-1A71-4B5C-8E31-43786C643468}" type="pres">
      <dgm:prSet presAssocID="{3FD5BB3A-5FFD-4EEF-A5B6-4C15652765BF}" presName="sibTrans" presStyleLbl="node1" presStyleIdx="4" presStyleCnt="5" custLinFactNeighborX="3691" custLinFactNeighborY="1078"/>
      <dgm:spPr/>
      <dgm:t>
        <a:bodyPr/>
        <a:lstStyle/>
        <a:p>
          <a:endParaRPr lang="en-GB"/>
        </a:p>
      </dgm:t>
    </dgm:pt>
  </dgm:ptLst>
  <dgm:cxnLst>
    <dgm:cxn modelId="{9B9A8549-C6D7-4B26-A4F1-859E8590E092}" type="presOf" srcId="{94D66871-66AA-414D-9CA3-3D5B7D691C69}" destId="{27CE2402-B125-45E4-ACCE-AA1DEFED1229}" srcOrd="0" destOrd="0" presId="urn:microsoft.com/office/officeart/2005/8/layout/cycle1"/>
    <dgm:cxn modelId="{26C37490-69D8-45C5-BACF-2AA0EC70EB60}" srcId="{BB0EAE71-D052-44E4-82F5-50AE2A7721C7}" destId="{9EF42D76-9FB8-43DB-AC39-C14D0088ACFD}" srcOrd="0" destOrd="0" parTransId="{07F9D07E-289F-48C7-81B3-DD8CF0A45D76}" sibTransId="{837034A3-0E7D-45A1-B8A2-6B185E64CA18}"/>
    <dgm:cxn modelId="{D7AE9320-5B55-4AFE-AB7A-25332B0AD0C2}" type="presOf" srcId="{9EF42D76-9FB8-43DB-AC39-C14D0088ACFD}" destId="{BBC5C1DC-E68F-4DD0-9BAD-65FB25D60A8A}" srcOrd="0" destOrd="0" presId="urn:microsoft.com/office/officeart/2005/8/layout/cycle1"/>
    <dgm:cxn modelId="{FB9BE78C-CC48-43C4-9653-0CF21FE174DF}" srcId="{BB0EAE71-D052-44E4-82F5-50AE2A7721C7}" destId="{3BB6B2D6-56C8-4F85-B023-92F0C3E49B01}" srcOrd="4" destOrd="0" parTransId="{D98D0F09-1598-40E7-82C3-DDD15B8B42A3}" sibTransId="{3FD5BB3A-5FFD-4EEF-A5B6-4C15652765BF}"/>
    <dgm:cxn modelId="{143AD79B-8048-46A0-A9D6-D41B44DC0822}" type="presOf" srcId="{3BB6B2D6-56C8-4F85-B023-92F0C3E49B01}" destId="{37CF20D6-F1E2-41C2-A90F-56624F315BEB}" srcOrd="0" destOrd="0" presId="urn:microsoft.com/office/officeart/2005/8/layout/cycle1"/>
    <dgm:cxn modelId="{0EE6AB69-046B-4DE3-8F09-7DAF2E126817}" type="presOf" srcId="{837034A3-0E7D-45A1-B8A2-6B185E64CA18}" destId="{C96ABF63-2349-41EB-9D24-3A8B9DCE2431}" srcOrd="0" destOrd="0" presId="urn:microsoft.com/office/officeart/2005/8/layout/cycle1"/>
    <dgm:cxn modelId="{DDED2200-9CE6-4D77-8181-D19021BF440B}" type="presOf" srcId="{77278944-4504-4AA2-B6B0-E033E9ABC2AA}" destId="{BF8FF259-A18A-4FE2-9260-98BBCEBE7B0E}" srcOrd="0" destOrd="0" presId="urn:microsoft.com/office/officeart/2005/8/layout/cycle1"/>
    <dgm:cxn modelId="{6C607BC3-4BB5-4DD6-9665-AD9B10151C94}" srcId="{BB0EAE71-D052-44E4-82F5-50AE2A7721C7}" destId="{77278944-4504-4AA2-B6B0-E033E9ABC2AA}" srcOrd="1" destOrd="0" parTransId="{3476F676-25F4-4577-B83F-DCE6AFC2E26E}" sibTransId="{94D66871-66AA-414D-9CA3-3D5B7D691C69}"/>
    <dgm:cxn modelId="{9D180B32-FC21-4338-9418-003CFD77CCAA}" type="presOf" srcId="{29F46926-BE6C-42D8-8CDF-3B9A8B823D8D}" destId="{92BF3A79-7DAF-4B54-9FD2-A4980286F733}" srcOrd="0" destOrd="0" presId="urn:microsoft.com/office/officeart/2005/8/layout/cycle1"/>
    <dgm:cxn modelId="{C5FFDBA7-B876-486C-BFCB-E6D573FB66A9}" srcId="{BB0EAE71-D052-44E4-82F5-50AE2A7721C7}" destId="{928252C6-46FD-413E-A519-9D30294007AD}" srcOrd="3" destOrd="0" parTransId="{32AFB5C8-BA78-4DD8-AA1A-B8212955D43D}" sibTransId="{3B19A51C-5364-4A8B-A559-7BB1C5C9DCC3}"/>
    <dgm:cxn modelId="{3E3DD9CB-6B75-47EA-AA35-656CC8A9DFE2}" type="presOf" srcId="{928252C6-46FD-413E-A519-9D30294007AD}" destId="{853FCC91-E61A-42FC-B5E4-7FA64050806D}" srcOrd="0" destOrd="0" presId="urn:microsoft.com/office/officeart/2005/8/layout/cycle1"/>
    <dgm:cxn modelId="{3E18E954-8D48-4BBF-BBBE-E9CC224FF753}" type="presOf" srcId="{BB0EAE71-D052-44E4-82F5-50AE2A7721C7}" destId="{6716BEC7-B680-4CE5-86E3-E5F8EC752193}" srcOrd="0" destOrd="0" presId="urn:microsoft.com/office/officeart/2005/8/layout/cycle1"/>
    <dgm:cxn modelId="{450FB675-5722-408D-9AE1-9235FFA61D36}" type="presOf" srcId="{3FD5BB3A-5FFD-4EEF-A5B6-4C15652765BF}" destId="{04988F34-1A71-4B5C-8E31-43786C643468}" srcOrd="0" destOrd="0" presId="urn:microsoft.com/office/officeart/2005/8/layout/cycle1"/>
    <dgm:cxn modelId="{9C7E2B31-6C40-4AE9-9A39-0B3DF83DD430}" type="presOf" srcId="{809FCF83-625C-4551-B418-38CBEB13A004}" destId="{ED80C0D3-78CD-4E9B-932E-69F59942D556}" srcOrd="0" destOrd="0" presId="urn:microsoft.com/office/officeart/2005/8/layout/cycle1"/>
    <dgm:cxn modelId="{6AFFC456-B354-4D41-8EDA-D4406CA05300}" srcId="{BB0EAE71-D052-44E4-82F5-50AE2A7721C7}" destId="{809FCF83-625C-4551-B418-38CBEB13A004}" srcOrd="2" destOrd="0" parTransId="{F5AFFC96-54AC-45C5-ADAB-6987058774EB}" sibTransId="{29F46926-BE6C-42D8-8CDF-3B9A8B823D8D}"/>
    <dgm:cxn modelId="{DFCE0DD1-18BB-4E56-8E07-7A00AD4E9246}" type="presOf" srcId="{3B19A51C-5364-4A8B-A559-7BB1C5C9DCC3}" destId="{D33559A6-C2D3-4827-B199-05118F110DD4}" srcOrd="0" destOrd="0" presId="urn:microsoft.com/office/officeart/2005/8/layout/cycle1"/>
    <dgm:cxn modelId="{E7781662-F31C-4B06-A188-A7A5CD05583F}" type="presParOf" srcId="{6716BEC7-B680-4CE5-86E3-E5F8EC752193}" destId="{26CED0D2-77B3-42A8-9A34-ED30E0B084C9}" srcOrd="0" destOrd="0" presId="urn:microsoft.com/office/officeart/2005/8/layout/cycle1"/>
    <dgm:cxn modelId="{AF771D30-C480-4378-8105-FB325CEFE329}" type="presParOf" srcId="{6716BEC7-B680-4CE5-86E3-E5F8EC752193}" destId="{BBC5C1DC-E68F-4DD0-9BAD-65FB25D60A8A}" srcOrd="1" destOrd="0" presId="urn:microsoft.com/office/officeart/2005/8/layout/cycle1"/>
    <dgm:cxn modelId="{3063C891-493E-476C-B643-58019AFE56C4}" type="presParOf" srcId="{6716BEC7-B680-4CE5-86E3-E5F8EC752193}" destId="{C96ABF63-2349-41EB-9D24-3A8B9DCE2431}" srcOrd="2" destOrd="0" presId="urn:microsoft.com/office/officeart/2005/8/layout/cycle1"/>
    <dgm:cxn modelId="{ED01BDF2-A1B5-4C28-9700-97D7335930C8}" type="presParOf" srcId="{6716BEC7-B680-4CE5-86E3-E5F8EC752193}" destId="{90E65D41-02B5-45A6-B024-05CFAE2F7A02}" srcOrd="3" destOrd="0" presId="urn:microsoft.com/office/officeart/2005/8/layout/cycle1"/>
    <dgm:cxn modelId="{1864DB8F-FE6B-4E82-9A68-7E767AB66D61}" type="presParOf" srcId="{6716BEC7-B680-4CE5-86E3-E5F8EC752193}" destId="{BF8FF259-A18A-4FE2-9260-98BBCEBE7B0E}" srcOrd="4" destOrd="0" presId="urn:microsoft.com/office/officeart/2005/8/layout/cycle1"/>
    <dgm:cxn modelId="{615200F5-F499-4CEF-8AA9-3A8EC66A34EB}" type="presParOf" srcId="{6716BEC7-B680-4CE5-86E3-E5F8EC752193}" destId="{27CE2402-B125-45E4-ACCE-AA1DEFED1229}" srcOrd="5" destOrd="0" presId="urn:microsoft.com/office/officeart/2005/8/layout/cycle1"/>
    <dgm:cxn modelId="{BDB92CEF-ADDC-426A-A08B-825F64D11D2C}" type="presParOf" srcId="{6716BEC7-B680-4CE5-86E3-E5F8EC752193}" destId="{2239E45D-E0B1-4849-9C08-402822D7CA49}" srcOrd="6" destOrd="0" presId="urn:microsoft.com/office/officeart/2005/8/layout/cycle1"/>
    <dgm:cxn modelId="{062EAEA3-656B-4213-932C-037852BEE70E}" type="presParOf" srcId="{6716BEC7-B680-4CE5-86E3-E5F8EC752193}" destId="{ED80C0D3-78CD-4E9B-932E-69F59942D556}" srcOrd="7" destOrd="0" presId="urn:microsoft.com/office/officeart/2005/8/layout/cycle1"/>
    <dgm:cxn modelId="{7136BB63-DEBF-4898-8D02-86904F9C5427}" type="presParOf" srcId="{6716BEC7-B680-4CE5-86E3-E5F8EC752193}" destId="{92BF3A79-7DAF-4B54-9FD2-A4980286F733}" srcOrd="8" destOrd="0" presId="urn:microsoft.com/office/officeart/2005/8/layout/cycle1"/>
    <dgm:cxn modelId="{2CE80134-21FF-438E-8BDD-EB41BE24FB5B}" type="presParOf" srcId="{6716BEC7-B680-4CE5-86E3-E5F8EC752193}" destId="{DD61A6F3-B8F8-4DF7-AB18-D9ED568BDCAF}" srcOrd="9" destOrd="0" presId="urn:microsoft.com/office/officeart/2005/8/layout/cycle1"/>
    <dgm:cxn modelId="{2234C511-2569-4C2A-98F9-396501A60F1B}" type="presParOf" srcId="{6716BEC7-B680-4CE5-86E3-E5F8EC752193}" destId="{853FCC91-E61A-42FC-B5E4-7FA64050806D}" srcOrd="10" destOrd="0" presId="urn:microsoft.com/office/officeart/2005/8/layout/cycle1"/>
    <dgm:cxn modelId="{F06C8963-1220-4E5F-94D4-63FF7646AB1A}" type="presParOf" srcId="{6716BEC7-B680-4CE5-86E3-E5F8EC752193}" destId="{D33559A6-C2D3-4827-B199-05118F110DD4}" srcOrd="11" destOrd="0" presId="urn:microsoft.com/office/officeart/2005/8/layout/cycle1"/>
    <dgm:cxn modelId="{96978942-693D-4D8E-A36C-7E8A11AC0483}" type="presParOf" srcId="{6716BEC7-B680-4CE5-86E3-E5F8EC752193}" destId="{A19A8930-F2D8-4F72-95E5-1A7294B14260}" srcOrd="12" destOrd="0" presId="urn:microsoft.com/office/officeart/2005/8/layout/cycle1"/>
    <dgm:cxn modelId="{052C2249-2511-4796-8415-9E40FF22F70E}" type="presParOf" srcId="{6716BEC7-B680-4CE5-86E3-E5F8EC752193}" destId="{37CF20D6-F1E2-41C2-A90F-56624F315BEB}" srcOrd="13" destOrd="0" presId="urn:microsoft.com/office/officeart/2005/8/layout/cycle1"/>
    <dgm:cxn modelId="{AAA69281-7DFF-40F8-9809-944B06E8AC96}" type="presParOf" srcId="{6716BEC7-B680-4CE5-86E3-E5F8EC752193}" destId="{04988F34-1A71-4B5C-8E31-43786C643468}"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EDD03-844E-49AA-8257-7A9855B93FAC}">
      <dsp:nvSpPr>
        <dsp:cNvPr id="0" name=""/>
        <dsp:cNvSpPr/>
      </dsp:nvSpPr>
      <dsp:spPr>
        <a:xfrm>
          <a:off x="3249556" y="642882"/>
          <a:ext cx="1208457" cy="9796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cs typeface="Calibri" pitchFamily="34" charset="0"/>
            </a:rPr>
            <a:t>Student views</a:t>
          </a:r>
          <a:endParaRPr lang="en-GB" sz="2000" kern="1200" dirty="0">
            <a:latin typeface="Calibri" pitchFamily="34" charset="0"/>
            <a:cs typeface="Calibri" pitchFamily="34" charset="0"/>
          </a:endParaRPr>
        </a:p>
      </dsp:txBody>
      <dsp:txXfrm>
        <a:off x="3249556" y="642882"/>
        <a:ext cx="1208457" cy="979617"/>
      </dsp:txXfrm>
    </dsp:sp>
    <dsp:sp modelId="{6C39F129-27C0-4437-B64E-19AD68B1516B}">
      <dsp:nvSpPr>
        <dsp:cNvPr id="0" name=""/>
        <dsp:cNvSpPr/>
      </dsp:nvSpPr>
      <dsp:spPr>
        <a:xfrm>
          <a:off x="753966" y="64985"/>
          <a:ext cx="3623022" cy="3623022"/>
        </a:xfrm>
        <a:prstGeom prst="circularArrow">
          <a:avLst>
            <a:gd name="adj1" fmla="val 8252"/>
            <a:gd name="adj2" fmla="val 576454"/>
            <a:gd name="adj3" fmla="val 3342461"/>
            <a:gd name="adj4" fmla="val 21010146"/>
            <a:gd name="adj5" fmla="val 9628"/>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2D488A-30D2-4F51-A137-DA948ACDDC16}">
      <dsp:nvSpPr>
        <dsp:cNvPr id="0" name=""/>
        <dsp:cNvSpPr/>
      </dsp:nvSpPr>
      <dsp:spPr>
        <a:xfrm>
          <a:off x="1944214" y="2731112"/>
          <a:ext cx="1242526" cy="12659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cs typeface="Calibri" pitchFamily="34" charset="0"/>
            </a:rPr>
            <a:t>Dialogue with staff</a:t>
          </a:r>
          <a:endParaRPr lang="en-GB" sz="2000" kern="1200" dirty="0">
            <a:latin typeface="Calibri" pitchFamily="34" charset="0"/>
            <a:cs typeface="Calibri" pitchFamily="34" charset="0"/>
          </a:endParaRPr>
        </a:p>
      </dsp:txBody>
      <dsp:txXfrm>
        <a:off x="1944214" y="2731112"/>
        <a:ext cx="1242526" cy="1265985"/>
      </dsp:txXfrm>
    </dsp:sp>
    <dsp:sp modelId="{8FB92B48-DA97-4E9A-88A4-121074D9DC89}">
      <dsp:nvSpPr>
        <dsp:cNvPr id="0" name=""/>
        <dsp:cNvSpPr/>
      </dsp:nvSpPr>
      <dsp:spPr>
        <a:xfrm>
          <a:off x="753966" y="64985"/>
          <a:ext cx="3623022" cy="3623022"/>
        </a:xfrm>
        <a:prstGeom prst="circularArrow">
          <a:avLst>
            <a:gd name="adj1" fmla="val 8252"/>
            <a:gd name="adj2" fmla="val 576454"/>
            <a:gd name="adj3" fmla="val 10645158"/>
            <a:gd name="adj4" fmla="val 6881085"/>
            <a:gd name="adj5" fmla="val 9628"/>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75517C-3B6D-45D0-8401-95533D1A8457}">
      <dsp:nvSpPr>
        <dsp:cNvPr id="0" name=""/>
        <dsp:cNvSpPr/>
      </dsp:nvSpPr>
      <dsp:spPr>
        <a:xfrm>
          <a:off x="600931" y="570873"/>
          <a:ext cx="1352476" cy="1123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GB" sz="2000" kern="1200" dirty="0" smtClean="0">
              <a:latin typeface="Calibri" pitchFamily="34" charset="0"/>
              <a:cs typeface="Calibri" pitchFamily="34" charset="0"/>
            </a:rPr>
            <a:t>Improved learning/ research experience</a:t>
          </a:r>
          <a:endParaRPr lang="en-GB" sz="2000" kern="1200" dirty="0">
            <a:latin typeface="Calibri" pitchFamily="34" charset="0"/>
            <a:cs typeface="Calibri" pitchFamily="34" charset="0"/>
          </a:endParaRPr>
        </a:p>
      </dsp:txBody>
      <dsp:txXfrm>
        <a:off x="600931" y="570873"/>
        <a:ext cx="1352476" cy="1123637"/>
      </dsp:txXfrm>
    </dsp:sp>
    <dsp:sp modelId="{9C2B9F80-ACAC-4DD7-9CB3-7E569B973F99}">
      <dsp:nvSpPr>
        <dsp:cNvPr id="0" name=""/>
        <dsp:cNvSpPr/>
      </dsp:nvSpPr>
      <dsp:spPr>
        <a:xfrm>
          <a:off x="753966" y="64985"/>
          <a:ext cx="3623022" cy="3623022"/>
        </a:xfrm>
        <a:prstGeom prst="circularArrow">
          <a:avLst>
            <a:gd name="adj1" fmla="val 8252"/>
            <a:gd name="adj2" fmla="val 576454"/>
            <a:gd name="adj3" fmla="val 17662184"/>
            <a:gd name="adj4" fmla="val 14481721"/>
            <a:gd name="adj5" fmla="val 9628"/>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4F3ED-A057-49EF-83A7-95CF6064AB02}">
      <dsp:nvSpPr>
        <dsp:cNvPr id="0" name=""/>
        <dsp:cNvSpPr/>
      </dsp:nvSpPr>
      <dsp:spPr>
        <a:xfrm>
          <a:off x="3131123" y="1701753"/>
          <a:ext cx="1979639" cy="1566375"/>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GB" sz="1900" kern="1200" dirty="0" smtClean="0"/>
            <a:t>Learning &amp; Development Experience</a:t>
          </a:r>
          <a:endParaRPr lang="en-GB" sz="1900" kern="1200" dirty="0"/>
        </a:p>
      </dsp:txBody>
      <dsp:txXfrm>
        <a:off x="3421034" y="1931143"/>
        <a:ext cx="1399817" cy="1107595"/>
      </dsp:txXfrm>
    </dsp:sp>
    <dsp:sp modelId="{937DFEC4-A6C1-4F3A-BE06-CECF93DE1EF3}">
      <dsp:nvSpPr>
        <dsp:cNvPr id="0" name=""/>
        <dsp:cNvSpPr/>
      </dsp:nvSpPr>
      <dsp:spPr>
        <a:xfrm rot="16200000" flipH="1">
          <a:off x="3885373" y="1139169"/>
          <a:ext cx="409162" cy="496466"/>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3946748" y="1177088"/>
        <a:ext cx="286413" cy="297880"/>
      </dsp:txXfrm>
    </dsp:sp>
    <dsp:sp modelId="{BE8BF79F-097E-48BC-BA61-688CA8AD4DE2}">
      <dsp:nvSpPr>
        <dsp:cNvPr id="0" name=""/>
        <dsp:cNvSpPr/>
      </dsp:nvSpPr>
      <dsp:spPr>
        <a:xfrm>
          <a:off x="3369970" y="1775"/>
          <a:ext cx="1501945" cy="124046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Thesis Topic/ Research Project</a:t>
          </a:r>
          <a:endParaRPr lang="en-GB" sz="1400" kern="1200" dirty="0"/>
        </a:p>
      </dsp:txBody>
      <dsp:txXfrm>
        <a:off x="3589925" y="183437"/>
        <a:ext cx="1062035" cy="877143"/>
      </dsp:txXfrm>
    </dsp:sp>
    <dsp:sp modelId="{BC167312-13C3-4D7B-B8BE-25D27C59C460}">
      <dsp:nvSpPr>
        <dsp:cNvPr id="0" name=""/>
        <dsp:cNvSpPr/>
      </dsp:nvSpPr>
      <dsp:spPr>
        <a:xfrm rot="8859209">
          <a:off x="4873115" y="1354992"/>
          <a:ext cx="1129470" cy="468621"/>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002793" y="1411107"/>
        <a:ext cx="988884" cy="281173"/>
      </dsp:txXfrm>
    </dsp:sp>
    <dsp:sp modelId="{1EE92876-7601-44C8-86CA-5504ED91C635}">
      <dsp:nvSpPr>
        <dsp:cNvPr id="0" name=""/>
        <dsp:cNvSpPr/>
      </dsp:nvSpPr>
      <dsp:spPr>
        <a:xfrm>
          <a:off x="5644557" y="432322"/>
          <a:ext cx="1476255" cy="124046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Resources &amp; Infrastructure</a:t>
          </a:r>
          <a:endParaRPr lang="en-GB" sz="1400" kern="1200" dirty="0"/>
        </a:p>
      </dsp:txBody>
      <dsp:txXfrm>
        <a:off x="5860750" y="613984"/>
        <a:ext cx="1043869" cy="877143"/>
      </dsp:txXfrm>
    </dsp:sp>
    <dsp:sp modelId="{5BA903C0-D9CC-40C1-94D1-7200764CC35C}">
      <dsp:nvSpPr>
        <dsp:cNvPr id="0" name=""/>
        <dsp:cNvSpPr/>
      </dsp:nvSpPr>
      <dsp:spPr>
        <a:xfrm rot="11309390">
          <a:off x="5179410" y="2457481"/>
          <a:ext cx="754610" cy="468621"/>
        </a:xfrm>
        <a:prstGeom prst="rightArrow">
          <a:avLst>
            <a:gd name="adj1" fmla="val 60000"/>
            <a:gd name="adj2" fmla="val 5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5319226" y="2561583"/>
        <a:ext cx="614024" cy="281173"/>
      </dsp:txXfrm>
    </dsp:sp>
    <dsp:sp modelId="{4BC78238-B898-40D0-AA1D-7A06894521F7}">
      <dsp:nvSpPr>
        <dsp:cNvPr id="0" name=""/>
        <dsp:cNvSpPr/>
      </dsp:nvSpPr>
      <dsp:spPr>
        <a:xfrm>
          <a:off x="5863571" y="2238165"/>
          <a:ext cx="1518543" cy="1240467"/>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Guidance &amp; Support from Supervisory Team</a:t>
          </a:r>
          <a:endParaRPr lang="en-GB" sz="1400" kern="1200" dirty="0"/>
        </a:p>
      </dsp:txBody>
      <dsp:txXfrm>
        <a:off x="6085956" y="2419827"/>
        <a:ext cx="1073773" cy="877143"/>
      </dsp:txXfrm>
    </dsp:sp>
    <dsp:sp modelId="{0032EADB-C196-4260-9366-2B45278C4D3A}">
      <dsp:nvSpPr>
        <dsp:cNvPr id="0" name=""/>
        <dsp:cNvSpPr/>
      </dsp:nvSpPr>
      <dsp:spPr>
        <a:xfrm rot="14407618">
          <a:off x="4559225" y="3172385"/>
          <a:ext cx="447250" cy="468621"/>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a:off x="4659727" y="3324283"/>
        <a:ext cx="313075" cy="281173"/>
      </dsp:txXfrm>
    </dsp:sp>
    <dsp:sp modelId="{C5E41947-4054-40BA-9654-BAA5E078D091}">
      <dsp:nvSpPr>
        <dsp:cNvPr id="0" name=""/>
        <dsp:cNvSpPr/>
      </dsp:nvSpPr>
      <dsp:spPr>
        <a:xfrm>
          <a:off x="4484735" y="3466150"/>
          <a:ext cx="1529223" cy="124046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Quality Assurance &amp; Enhancement</a:t>
          </a:r>
          <a:endParaRPr lang="en-GB" sz="1400" kern="1200" dirty="0"/>
        </a:p>
      </dsp:txBody>
      <dsp:txXfrm>
        <a:off x="4708685" y="3647812"/>
        <a:ext cx="1081323" cy="877143"/>
      </dsp:txXfrm>
    </dsp:sp>
    <dsp:sp modelId="{CA070FA9-0E2F-4032-A147-468B57F951E6}">
      <dsp:nvSpPr>
        <dsp:cNvPr id="0" name=""/>
        <dsp:cNvSpPr/>
      </dsp:nvSpPr>
      <dsp:spPr>
        <a:xfrm rot="18122307">
          <a:off x="3115227" y="3156542"/>
          <a:ext cx="533447" cy="468621"/>
        </a:xfrm>
        <a:prstGeom prst="rightArrow">
          <a:avLst>
            <a:gd name="adj1" fmla="val 60000"/>
            <a:gd name="adj2" fmla="val 5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3148230" y="3309853"/>
        <a:ext cx="392861" cy="281173"/>
      </dsp:txXfrm>
    </dsp:sp>
    <dsp:sp modelId="{B997D832-2057-440C-B1DD-675BDFC87165}">
      <dsp:nvSpPr>
        <dsp:cNvPr id="0" name=""/>
        <dsp:cNvSpPr/>
      </dsp:nvSpPr>
      <dsp:spPr>
        <a:xfrm>
          <a:off x="2321934" y="3538383"/>
          <a:ext cx="1503235" cy="1240467"/>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b="0" kern="1200" dirty="0" smtClean="0"/>
            <a:t>Assessment &amp; Feedback</a:t>
          </a:r>
          <a:endParaRPr lang="en-GB" sz="1400" b="0" kern="1200" dirty="0"/>
        </a:p>
      </dsp:txBody>
      <dsp:txXfrm>
        <a:off x="2542078" y="3720045"/>
        <a:ext cx="1062947" cy="877143"/>
      </dsp:txXfrm>
    </dsp:sp>
    <dsp:sp modelId="{DD19FD8D-79C2-40C9-B160-E13B6EBB9195}">
      <dsp:nvSpPr>
        <dsp:cNvPr id="0" name=""/>
        <dsp:cNvSpPr/>
      </dsp:nvSpPr>
      <dsp:spPr>
        <a:xfrm rot="21056515">
          <a:off x="2124335" y="2471204"/>
          <a:ext cx="945475" cy="468621"/>
        </a:xfrm>
        <a:prstGeom prst="rightArrow">
          <a:avLst>
            <a:gd name="adj1" fmla="val 60000"/>
            <a:gd name="adj2" fmla="val 5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2125212" y="2575995"/>
        <a:ext cx="804889" cy="281173"/>
      </dsp:txXfrm>
    </dsp:sp>
    <dsp:sp modelId="{B00E742B-F8C3-4ED0-A6EB-F55989D96E21}">
      <dsp:nvSpPr>
        <dsp:cNvPr id="0" name=""/>
        <dsp:cNvSpPr/>
      </dsp:nvSpPr>
      <dsp:spPr>
        <a:xfrm>
          <a:off x="653278" y="2310404"/>
          <a:ext cx="1543116" cy="1240467"/>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Progression &amp; Achievement</a:t>
          </a:r>
          <a:endParaRPr lang="en-GB" sz="1400" kern="1200" dirty="0"/>
        </a:p>
      </dsp:txBody>
      <dsp:txXfrm>
        <a:off x="879262" y="2492066"/>
        <a:ext cx="1091148" cy="877143"/>
      </dsp:txXfrm>
    </dsp:sp>
    <dsp:sp modelId="{B5D57539-22AE-4034-A298-B81DD78F6FC9}">
      <dsp:nvSpPr>
        <dsp:cNvPr id="0" name=""/>
        <dsp:cNvSpPr/>
      </dsp:nvSpPr>
      <dsp:spPr>
        <a:xfrm rot="1798728">
          <a:off x="2503741" y="1432055"/>
          <a:ext cx="934965" cy="468621"/>
        </a:xfrm>
        <a:prstGeom prst="rightArrow">
          <a:avLst>
            <a:gd name="adj1" fmla="val 60000"/>
            <a:gd name="adj2" fmla="val 5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GB" sz="1400" kern="1200"/>
        </a:p>
      </dsp:txBody>
      <dsp:txXfrm rot="10800000">
        <a:off x="2513145" y="1490655"/>
        <a:ext cx="794379" cy="281173"/>
      </dsp:txXfrm>
    </dsp:sp>
    <dsp:sp modelId="{A9148744-9C5E-4650-9F2C-425D229C3266}">
      <dsp:nvSpPr>
        <dsp:cNvPr id="0" name=""/>
        <dsp:cNvSpPr/>
      </dsp:nvSpPr>
      <dsp:spPr>
        <a:xfrm>
          <a:off x="1301351" y="432319"/>
          <a:ext cx="1474965" cy="1240467"/>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Personal &amp; Professional Development</a:t>
          </a:r>
          <a:endParaRPr lang="en-GB" sz="1400" kern="1200" dirty="0"/>
        </a:p>
      </dsp:txBody>
      <dsp:txXfrm>
        <a:off x="1517355" y="613981"/>
        <a:ext cx="1042957" cy="8771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CD790-A487-4CD0-8AA1-B0906125E2B4}">
      <dsp:nvSpPr>
        <dsp:cNvPr id="0" name=""/>
        <dsp:cNvSpPr/>
      </dsp:nvSpPr>
      <dsp:spPr>
        <a:xfrm rot="10800000">
          <a:off x="1944228" y="72003"/>
          <a:ext cx="2723332" cy="1224136"/>
        </a:xfrm>
        <a:prstGeom prst="nonIsoscelesTrapezoid">
          <a:avLst>
            <a:gd name="adj1" fmla="val 0"/>
            <a:gd name="adj2" fmla="val 36500"/>
          </a:avLst>
        </a:prstGeom>
        <a:solidFill>
          <a:schemeClr val="lt1">
            <a:alpha val="90000"/>
            <a:hueOff val="0"/>
            <a:satOff val="0"/>
            <a:lumOff val="0"/>
            <a:alphaOff val="0"/>
          </a:schemeClr>
        </a:solidFill>
        <a:ln w="55000" cap="flat" cmpd="thickThin"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smtClean="0">
              <a:latin typeface="Calibri" pitchFamily="34" charset="0"/>
              <a:cs typeface="Calibri" pitchFamily="34" charset="0"/>
            </a:rPr>
            <a:t>Members of SRC Council</a:t>
          </a:r>
          <a:endParaRPr lang="en-GB" sz="1200" kern="1200" dirty="0">
            <a:latin typeface="Calibri" pitchFamily="34" charset="0"/>
            <a:cs typeface="Calibri" pitchFamily="34" charset="0"/>
          </a:endParaRPr>
        </a:p>
      </dsp:txBody>
      <dsp:txXfrm rot="10800000">
        <a:off x="2257251" y="72003"/>
        <a:ext cx="2372599" cy="1224136"/>
      </dsp:txXfrm>
    </dsp:sp>
    <dsp:sp modelId="{7E95D5B6-028D-468D-AA95-841696F375E6}">
      <dsp:nvSpPr>
        <dsp:cNvPr id="0" name=""/>
        <dsp:cNvSpPr/>
      </dsp:nvSpPr>
      <dsp:spPr>
        <a:xfrm>
          <a:off x="1522831" y="0"/>
          <a:ext cx="893619" cy="1224136"/>
        </a:xfrm>
        <a:prstGeom prst="trapezoid">
          <a:avLst>
            <a:gd name="adj" fmla="val 50000"/>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GB" sz="1700" kern="1200" dirty="0" smtClean="0">
              <a:latin typeface="Calibri" pitchFamily="34" charset="0"/>
              <a:cs typeface="Calibri" pitchFamily="34" charset="0"/>
            </a:rPr>
            <a:t>SRC executive</a:t>
          </a:r>
          <a:endParaRPr lang="en-GB" sz="1700" kern="1200" dirty="0">
            <a:latin typeface="Calibri" pitchFamily="34" charset="0"/>
            <a:cs typeface="Calibri" pitchFamily="34" charset="0"/>
          </a:endParaRPr>
        </a:p>
      </dsp:txBody>
      <dsp:txXfrm>
        <a:off x="1522831" y="0"/>
        <a:ext cx="893619" cy="1224136"/>
      </dsp:txXfrm>
    </dsp:sp>
    <dsp:sp modelId="{009C0E42-B409-4327-9534-AC921C605371}">
      <dsp:nvSpPr>
        <dsp:cNvPr id="0" name=""/>
        <dsp:cNvSpPr/>
      </dsp:nvSpPr>
      <dsp:spPr>
        <a:xfrm rot="10800000">
          <a:off x="2390290" y="1296151"/>
          <a:ext cx="2292925" cy="1224136"/>
        </a:xfrm>
        <a:prstGeom prst="nonIsoscelesTrapezoid">
          <a:avLst>
            <a:gd name="adj1" fmla="val 0"/>
            <a:gd name="adj2" fmla="val 36500"/>
          </a:avLst>
        </a:prstGeom>
        <a:solidFill>
          <a:schemeClr val="lt1">
            <a:alpha val="90000"/>
            <a:hueOff val="0"/>
            <a:satOff val="0"/>
            <a:lumOff val="0"/>
            <a:alphaOff val="0"/>
          </a:schemeClr>
        </a:solidFill>
        <a:ln w="55000" cap="flat" cmpd="thickThin"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14300" lvl="1" indent="-114300" algn="l" defTabSz="533400">
            <a:lnSpc>
              <a:spcPct val="90000"/>
            </a:lnSpc>
            <a:spcBef>
              <a:spcPct val="0"/>
            </a:spcBef>
            <a:spcAft>
              <a:spcPct val="15000"/>
            </a:spcAft>
            <a:buChar char="••"/>
          </a:pPr>
          <a:r>
            <a:rPr lang="en-GB" sz="1200" kern="1200" dirty="0" smtClean="0">
              <a:latin typeface="Calibri" pitchFamily="34" charset="0"/>
              <a:cs typeface="Calibri" pitchFamily="34" charset="0"/>
            </a:rPr>
            <a:t>Members of SRC Council </a:t>
          </a:r>
          <a:endParaRPr lang="en-GB" sz="1200" kern="1200" dirty="0">
            <a:latin typeface="Calibri" pitchFamily="34" charset="0"/>
            <a:cs typeface="Calibri" pitchFamily="34" charset="0"/>
          </a:endParaRPr>
        </a:p>
      </dsp:txBody>
      <dsp:txXfrm rot="10800000">
        <a:off x="2688334" y="1296151"/>
        <a:ext cx="1953971" cy="1224136"/>
      </dsp:txXfrm>
    </dsp:sp>
    <dsp:sp modelId="{BC8D925C-FA2E-4588-8F85-77BFEC59BC5A}">
      <dsp:nvSpPr>
        <dsp:cNvPr id="0" name=""/>
        <dsp:cNvSpPr/>
      </dsp:nvSpPr>
      <dsp:spPr>
        <a:xfrm>
          <a:off x="1076021" y="1224136"/>
          <a:ext cx="1787238" cy="1224136"/>
        </a:xfrm>
        <a:prstGeom prst="trapezoid">
          <a:avLst>
            <a:gd name="adj" fmla="val 36500"/>
          </a:avLst>
        </a:prstGeom>
        <a:solidFill>
          <a:schemeClr val="accent3">
            <a:hueOff val="3874869"/>
            <a:satOff val="-12382"/>
            <a:lumOff val="-3137"/>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latin typeface="Calibri" pitchFamily="34" charset="0"/>
              <a:cs typeface="Calibri" pitchFamily="34" charset="0"/>
            </a:rPr>
            <a:t>PG Convenors</a:t>
          </a:r>
          <a:endParaRPr lang="en-GB" sz="1400" kern="1200" dirty="0">
            <a:latin typeface="Calibri" pitchFamily="34" charset="0"/>
            <a:cs typeface="Calibri" pitchFamily="34" charset="0"/>
          </a:endParaRPr>
        </a:p>
      </dsp:txBody>
      <dsp:txXfrm>
        <a:off x="1388788" y="1224136"/>
        <a:ext cx="1161705" cy="1224136"/>
      </dsp:txXfrm>
    </dsp:sp>
    <dsp:sp modelId="{41C137A4-00DD-48CC-966D-6DC8DECF8DF0}">
      <dsp:nvSpPr>
        <dsp:cNvPr id="0" name=""/>
        <dsp:cNvSpPr/>
      </dsp:nvSpPr>
      <dsp:spPr>
        <a:xfrm>
          <a:off x="634305" y="2466279"/>
          <a:ext cx="2680857" cy="1224136"/>
        </a:xfrm>
        <a:prstGeom prst="trapezoid">
          <a:avLst>
            <a:gd name="adj" fmla="val 36500"/>
          </a:avLst>
        </a:prstGeom>
        <a:solidFill>
          <a:schemeClr val="accent3">
            <a:hueOff val="7749738"/>
            <a:satOff val="-24763"/>
            <a:lumOff val="-6275"/>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latin typeface="Calibri" pitchFamily="34" charset="0"/>
              <a:cs typeface="Calibri" pitchFamily="34" charset="0"/>
            </a:rPr>
            <a:t>PGR Reps</a:t>
          </a:r>
          <a:endParaRPr lang="en-GB" sz="1800" kern="1200" dirty="0">
            <a:latin typeface="Calibri" pitchFamily="34" charset="0"/>
            <a:cs typeface="Calibri" pitchFamily="34" charset="0"/>
          </a:endParaRPr>
        </a:p>
      </dsp:txBody>
      <dsp:txXfrm>
        <a:off x="1103455" y="2466279"/>
        <a:ext cx="1742557" cy="1224136"/>
      </dsp:txXfrm>
    </dsp:sp>
    <dsp:sp modelId="{9FB7411D-7189-4DFE-A83A-5372E798A9EA}">
      <dsp:nvSpPr>
        <dsp:cNvPr id="0" name=""/>
        <dsp:cNvSpPr/>
      </dsp:nvSpPr>
      <dsp:spPr>
        <a:xfrm>
          <a:off x="182402" y="3672408"/>
          <a:ext cx="3574477" cy="1224136"/>
        </a:xfrm>
        <a:prstGeom prst="trapezoid">
          <a:avLst>
            <a:gd name="adj" fmla="val 36500"/>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GB" sz="1800" kern="1200" dirty="0" smtClean="0">
              <a:latin typeface="Calibri" pitchFamily="34" charset="0"/>
              <a:cs typeface="Calibri" pitchFamily="34" charset="0"/>
            </a:rPr>
            <a:t>Students</a:t>
          </a:r>
        </a:p>
      </dsp:txBody>
      <dsp:txXfrm>
        <a:off x="807935" y="3672408"/>
        <a:ext cx="2323410" cy="12241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4EF5C-0AC5-4A22-8E86-C185A7186172}">
      <dsp:nvSpPr>
        <dsp:cNvPr id="0" name=""/>
        <dsp:cNvSpPr/>
      </dsp:nvSpPr>
      <dsp:spPr>
        <a:xfrm>
          <a:off x="3291051" y="42645"/>
          <a:ext cx="1749512" cy="2217576"/>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kern="1200" cap="none" normalizeH="0" baseline="0" smtClean="0">
              <a:ln/>
              <a:effectLst/>
              <a:latin typeface="+mn-lt"/>
              <a:cs typeface="Arial" charset="0"/>
            </a:rPr>
            <a:t>Accurate</a:t>
          </a:r>
        </a:p>
      </dsp:txBody>
      <dsp:txXfrm>
        <a:off x="3492918" y="341165"/>
        <a:ext cx="1345779" cy="703654"/>
      </dsp:txXfrm>
    </dsp:sp>
    <dsp:sp modelId="{2E92AA5D-1CAB-43EF-BDAD-ED013AE8CC5C}">
      <dsp:nvSpPr>
        <dsp:cNvPr id="0" name=""/>
        <dsp:cNvSpPr/>
      </dsp:nvSpPr>
      <dsp:spPr>
        <a:xfrm>
          <a:off x="3883128" y="1308389"/>
          <a:ext cx="2527061" cy="164779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kern="1200" cap="none" normalizeH="0" baseline="0" smtClean="0">
              <a:ln/>
              <a:effectLst/>
              <a:latin typeface="+mn-lt"/>
              <a:cs typeface="Arial" charset="0"/>
            </a:rPr>
            <a:t>Balanced</a:t>
          </a:r>
        </a:p>
      </dsp:txBody>
      <dsp:txXfrm>
        <a:off x="5243853" y="1498519"/>
        <a:ext cx="971946" cy="1267532"/>
      </dsp:txXfrm>
    </dsp:sp>
    <dsp:sp modelId="{C0BE3643-7F76-4155-B1F4-ED5D8D836FD3}">
      <dsp:nvSpPr>
        <dsp:cNvPr id="0" name=""/>
        <dsp:cNvSpPr/>
      </dsp:nvSpPr>
      <dsp:spPr>
        <a:xfrm>
          <a:off x="3291051" y="2004348"/>
          <a:ext cx="1749512" cy="2217576"/>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kern="1200" cap="none" normalizeH="0" baseline="0" smtClean="0">
              <a:ln/>
              <a:effectLst/>
              <a:latin typeface="+mn-lt"/>
              <a:cs typeface="Arial" charset="0"/>
            </a:rPr>
            <a:t>Constructive</a:t>
          </a:r>
        </a:p>
      </dsp:txBody>
      <dsp:txXfrm>
        <a:off x="3492918" y="3219751"/>
        <a:ext cx="1345779" cy="703654"/>
      </dsp:txXfrm>
    </dsp:sp>
    <dsp:sp modelId="{3AC63B15-9215-4A26-9CED-199948D2091D}">
      <dsp:nvSpPr>
        <dsp:cNvPr id="0" name=""/>
        <dsp:cNvSpPr/>
      </dsp:nvSpPr>
      <dsp:spPr>
        <a:xfrm>
          <a:off x="1892186" y="1308389"/>
          <a:ext cx="2585539" cy="164779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400" b="1" i="0" u="none" strike="noStrike" kern="1200" cap="none" normalizeH="0" baseline="0" dirty="0" smtClean="0">
              <a:ln/>
              <a:effectLst/>
              <a:latin typeface="+mn-lt"/>
              <a:cs typeface="Arial" charset="0"/>
            </a:rPr>
            <a:t>De-personalised</a:t>
          </a:r>
        </a:p>
      </dsp:txBody>
      <dsp:txXfrm>
        <a:off x="2091074" y="1498519"/>
        <a:ext cx="994438" cy="126753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C5C1DC-E68F-4DD0-9BAD-65FB25D60A8A}">
      <dsp:nvSpPr>
        <dsp:cNvPr id="0" name=""/>
        <dsp:cNvSpPr/>
      </dsp:nvSpPr>
      <dsp:spPr>
        <a:xfrm>
          <a:off x="4561065" y="35090"/>
          <a:ext cx="1713974" cy="1189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smtClean="0">
              <a:latin typeface="Calibri" pitchFamily="34" charset="0"/>
              <a:cs typeface="Calibri" pitchFamily="34" charset="0"/>
            </a:rPr>
            <a:t>Students give constructive feedback</a:t>
          </a:r>
          <a:endParaRPr lang="en-GB" sz="1600" kern="1200" dirty="0">
            <a:latin typeface="Calibri" pitchFamily="34" charset="0"/>
            <a:cs typeface="Calibri" pitchFamily="34" charset="0"/>
          </a:endParaRPr>
        </a:p>
      </dsp:txBody>
      <dsp:txXfrm>
        <a:off x="4561065" y="35090"/>
        <a:ext cx="1713974" cy="1189434"/>
      </dsp:txXfrm>
    </dsp:sp>
    <dsp:sp modelId="{C96ABF63-2349-41EB-9D24-3A8B9DCE2431}">
      <dsp:nvSpPr>
        <dsp:cNvPr id="0" name=""/>
        <dsp:cNvSpPr/>
      </dsp:nvSpPr>
      <dsp:spPr>
        <a:xfrm>
          <a:off x="2026792" y="10015"/>
          <a:ext cx="4465117" cy="4465117"/>
        </a:xfrm>
        <a:prstGeom prst="circularArrow">
          <a:avLst>
            <a:gd name="adj1" fmla="val 5194"/>
            <a:gd name="adj2" fmla="val 335500"/>
            <a:gd name="adj3" fmla="val 21246582"/>
            <a:gd name="adj4" fmla="val 19744839"/>
            <a:gd name="adj5" fmla="val 606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8FF259-A18A-4FE2-9260-98BBCEBE7B0E}">
      <dsp:nvSpPr>
        <dsp:cNvPr id="0" name=""/>
        <dsp:cNvSpPr/>
      </dsp:nvSpPr>
      <dsp:spPr>
        <a:xfrm>
          <a:off x="5554959" y="2232247"/>
          <a:ext cx="1189434" cy="1189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smtClean="0">
              <a:latin typeface="Calibri" pitchFamily="34" charset="0"/>
              <a:cs typeface="Calibri" pitchFamily="34" charset="0"/>
            </a:rPr>
            <a:t>Changes are made in response to feedback</a:t>
          </a:r>
          <a:endParaRPr lang="en-GB" sz="1600" kern="1200" dirty="0">
            <a:latin typeface="Calibri" pitchFamily="34" charset="0"/>
            <a:cs typeface="Calibri" pitchFamily="34" charset="0"/>
          </a:endParaRPr>
        </a:p>
      </dsp:txBody>
      <dsp:txXfrm>
        <a:off x="5554959" y="2232247"/>
        <a:ext cx="1189434" cy="1189434"/>
      </dsp:txXfrm>
    </dsp:sp>
    <dsp:sp modelId="{27CE2402-B125-45E4-ACCE-AA1DEFED1229}">
      <dsp:nvSpPr>
        <dsp:cNvPr id="0" name=""/>
        <dsp:cNvSpPr/>
      </dsp:nvSpPr>
      <dsp:spPr>
        <a:xfrm>
          <a:off x="2031254" y="-3885"/>
          <a:ext cx="4465117" cy="4465117"/>
        </a:xfrm>
        <a:prstGeom prst="circularArrow">
          <a:avLst>
            <a:gd name="adj1" fmla="val 5194"/>
            <a:gd name="adj2" fmla="val 335500"/>
            <a:gd name="adj3" fmla="val 3795104"/>
            <a:gd name="adj4" fmla="val 2221386"/>
            <a:gd name="adj5" fmla="val 6060"/>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80C0D3-78CD-4E9B-932E-69F59942D556}">
      <dsp:nvSpPr>
        <dsp:cNvPr id="0" name=""/>
        <dsp:cNvSpPr/>
      </dsp:nvSpPr>
      <dsp:spPr>
        <a:xfrm>
          <a:off x="3528060" y="3619279"/>
          <a:ext cx="1450836" cy="1189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Calibri" pitchFamily="34" charset="0"/>
              <a:cs typeface="Calibri" pitchFamily="34" charset="0"/>
            </a:rPr>
            <a:t>Changes are communicated to the students (e.g. via student voice/PGR rep</a:t>
          </a:r>
          <a:r>
            <a:rPr lang="en-GB" sz="1600" kern="1200" dirty="0" smtClean="0"/>
            <a:t>)</a:t>
          </a:r>
          <a:endParaRPr lang="en-GB" sz="1600" kern="1200" dirty="0"/>
        </a:p>
      </dsp:txBody>
      <dsp:txXfrm>
        <a:off x="3528060" y="3619279"/>
        <a:ext cx="1450836" cy="1189434"/>
      </dsp:txXfrm>
    </dsp:sp>
    <dsp:sp modelId="{92BF3A79-7DAF-4B54-9FD2-A4980286F733}">
      <dsp:nvSpPr>
        <dsp:cNvPr id="0" name=""/>
        <dsp:cNvSpPr/>
      </dsp:nvSpPr>
      <dsp:spPr>
        <a:xfrm>
          <a:off x="2026546" y="13"/>
          <a:ext cx="4465117" cy="4465117"/>
        </a:xfrm>
        <a:prstGeom prst="circularArrow">
          <a:avLst>
            <a:gd name="adj1" fmla="val 5194"/>
            <a:gd name="adj2" fmla="val 335500"/>
            <a:gd name="adj3" fmla="val 8212671"/>
            <a:gd name="adj4" fmla="val 6688644"/>
            <a:gd name="adj5" fmla="val 606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FCC91-E61A-42FC-B5E4-7FA64050806D}">
      <dsp:nvSpPr>
        <dsp:cNvPr id="0" name=""/>
        <dsp:cNvSpPr/>
      </dsp:nvSpPr>
      <dsp:spPr>
        <a:xfrm>
          <a:off x="1497084" y="2250241"/>
          <a:ext cx="1744150" cy="11894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Calibri" pitchFamily="34" charset="0"/>
              <a:cs typeface="Calibri" pitchFamily="34" charset="0"/>
            </a:rPr>
            <a:t>Students see the benefits of giving feedback.  Students feel their opinions are valued and useful.  </a:t>
          </a:r>
          <a:endParaRPr lang="en-GB" sz="1600" kern="1200" dirty="0">
            <a:latin typeface="Calibri" pitchFamily="34" charset="0"/>
            <a:cs typeface="Calibri" pitchFamily="34" charset="0"/>
          </a:endParaRPr>
        </a:p>
      </dsp:txBody>
      <dsp:txXfrm>
        <a:off x="1497084" y="2250241"/>
        <a:ext cx="1744150" cy="1189434"/>
      </dsp:txXfrm>
    </dsp:sp>
    <dsp:sp modelId="{D33559A6-C2D3-4827-B199-05118F110DD4}">
      <dsp:nvSpPr>
        <dsp:cNvPr id="0" name=""/>
        <dsp:cNvSpPr/>
      </dsp:nvSpPr>
      <dsp:spPr>
        <a:xfrm>
          <a:off x="2105294" y="-144770"/>
          <a:ext cx="4465117" cy="4465117"/>
        </a:xfrm>
        <a:prstGeom prst="circularArrow">
          <a:avLst>
            <a:gd name="adj1" fmla="val 5194"/>
            <a:gd name="adj2" fmla="val 335500"/>
            <a:gd name="adj3" fmla="val 12299703"/>
            <a:gd name="adj4" fmla="val 10833603"/>
            <a:gd name="adj5" fmla="val 6060"/>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CF20D6-F1E2-41C2-A90F-56624F315BEB}">
      <dsp:nvSpPr>
        <dsp:cNvPr id="0" name=""/>
        <dsp:cNvSpPr/>
      </dsp:nvSpPr>
      <dsp:spPr>
        <a:xfrm>
          <a:off x="2134147" y="216026"/>
          <a:ext cx="1692624" cy="1045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latin typeface="Calibri" pitchFamily="34" charset="0"/>
              <a:cs typeface="Calibri" pitchFamily="34" charset="0"/>
            </a:rPr>
            <a:t>Students are more likely to give feedback in future</a:t>
          </a:r>
          <a:endParaRPr lang="en-GB" sz="1600" kern="1200" dirty="0">
            <a:latin typeface="Calibri" pitchFamily="34" charset="0"/>
            <a:cs typeface="Calibri" pitchFamily="34" charset="0"/>
          </a:endParaRPr>
        </a:p>
      </dsp:txBody>
      <dsp:txXfrm>
        <a:off x="2134147" y="216026"/>
        <a:ext cx="1692624" cy="1045417"/>
      </dsp:txXfrm>
    </dsp:sp>
    <dsp:sp modelId="{04988F34-1A71-4B5C-8E31-43786C643468}">
      <dsp:nvSpPr>
        <dsp:cNvPr id="0" name=""/>
        <dsp:cNvSpPr/>
      </dsp:nvSpPr>
      <dsp:spPr>
        <a:xfrm>
          <a:off x="2235833" y="55500"/>
          <a:ext cx="4465117" cy="4465117"/>
        </a:xfrm>
        <a:prstGeom prst="circularArrow">
          <a:avLst>
            <a:gd name="adj1" fmla="val 5194"/>
            <a:gd name="adj2" fmla="val 335500"/>
            <a:gd name="adj3" fmla="val 16312523"/>
            <a:gd name="adj4" fmla="val 15364478"/>
            <a:gd name="adj5" fmla="val 606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2" y="0"/>
            <a:ext cx="4302253" cy="339177"/>
          </a:xfrm>
          <a:prstGeom prst="rect">
            <a:avLst/>
          </a:prstGeom>
          <a:noFill/>
          <a:ln w="9525">
            <a:noFill/>
            <a:miter lim="800000"/>
            <a:headEnd/>
            <a:tailEnd/>
          </a:ln>
        </p:spPr>
        <p:txBody>
          <a:bodyPr vert="horz" wrap="square" lIns="91542" tIns="45771" rIns="91542" bIns="45771" numCol="1" anchor="t" anchorCtr="0" compatLnSpc="1">
            <a:prstTxWarp prst="textNoShape">
              <a:avLst/>
            </a:prstTxWarp>
          </a:bodyPr>
          <a:lstStyle>
            <a:lvl1pPr defTabSz="915988">
              <a:defRPr sz="1200"/>
            </a:lvl1pPr>
          </a:lstStyle>
          <a:p>
            <a:pPr>
              <a:defRPr/>
            </a:pPr>
            <a:endParaRPr lang="en-US"/>
          </a:p>
        </p:txBody>
      </p:sp>
      <p:sp>
        <p:nvSpPr>
          <p:cNvPr id="25603" name="Rectangle 3"/>
          <p:cNvSpPr>
            <a:spLocks noGrp="1" noChangeArrowheads="1"/>
          </p:cNvSpPr>
          <p:nvPr>
            <p:ph type="dt" sz="quarter" idx="1"/>
          </p:nvPr>
        </p:nvSpPr>
        <p:spPr bwMode="auto">
          <a:xfrm>
            <a:off x="5624386" y="0"/>
            <a:ext cx="4302253" cy="339177"/>
          </a:xfrm>
          <a:prstGeom prst="rect">
            <a:avLst/>
          </a:prstGeom>
          <a:noFill/>
          <a:ln w="9525">
            <a:noFill/>
            <a:miter lim="800000"/>
            <a:headEnd/>
            <a:tailEnd/>
          </a:ln>
        </p:spPr>
        <p:txBody>
          <a:bodyPr vert="horz" wrap="square" lIns="91542" tIns="45771" rIns="91542" bIns="45771" numCol="1" anchor="t" anchorCtr="0" compatLnSpc="1">
            <a:prstTxWarp prst="textNoShape">
              <a:avLst/>
            </a:prstTxWarp>
          </a:bodyPr>
          <a:lstStyle>
            <a:lvl1pPr algn="r" defTabSz="915988">
              <a:defRPr sz="1200"/>
            </a:lvl1pPr>
          </a:lstStyle>
          <a:p>
            <a:pPr>
              <a:defRPr/>
            </a:pPr>
            <a:endParaRPr lang="en-US"/>
          </a:p>
        </p:txBody>
      </p:sp>
      <p:sp>
        <p:nvSpPr>
          <p:cNvPr id="25604" name="Rectangle 4"/>
          <p:cNvSpPr>
            <a:spLocks noGrp="1" noChangeArrowheads="1"/>
          </p:cNvSpPr>
          <p:nvPr>
            <p:ph type="ftr" sz="quarter" idx="2"/>
          </p:nvPr>
        </p:nvSpPr>
        <p:spPr bwMode="auto">
          <a:xfrm>
            <a:off x="2" y="6458498"/>
            <a:ext cx="4302253" cy="339177"/>
          </a:xfrm>
          <a:prstGeom prst="rect">
            <a:avLst/>
          </a:prstGeom>
          <a:noFill/>
          <a:ln w="9525">
            <a:noFill/>
            <a:miter lim="800000"/>
            <a:headEnd/>
            <a:tailEnd/>
          </a:ln>
        </p:spPr>
        <p:txBody>
          <a:bodyPr vert="horz" wrap="square" lIns="91542" tIns="45771" rIns="91542" bIns="45771" numCol="1" anchor="b" anchorCtr="0" compatLnSpc="1">
            <a:prstTxWarp prst="textNoShape">
              <a:avLst/>
            </a:prstTxWarp>
          </a:bodyPr>
          <a:lstStyle>
            <a:lvl1pPr defTabSz="915988">
              <a:defRPr sz="1200"/>
            </a:lvl1pPr>
          </a:lstStyle>
          <a:p>
            <a:pPr>
              <a:defRPr/>
            </a:pPr>
            <a:endParaRPr lang="en-US"/>
          </a:p>
        </p:txBody>
      </p:sp>
      <p:sp>
        <p:nvSpPr>
          <p:cNvPr id="25605" name="Rectangle 5"/>
          <p:cNvSpPr>
            <a:spLocks noGrp="1" noChangeArrowheads="1"/>
          </p:cNvSpPr>
          <p:nvPr>
            <p:ph type="sldNum" sz="quarter" idx="3"/>
          </p:nvPr>
        </p:nvSpPr>
        <p:spPr bwMode="auto">
          <a:xfrm>
            <a:off x="5624386" y="6458498"/>
            <a:ext cx="4302253" cy="339177"/>
          </a:xfrm>
          <a:prstGeom prst="rect">
            <a:avLst/>
          </a:prstGeom>
          <a:noFill/>
          <a:ln w="9525">
            <a:noFill/>
            <a:miter lim="800000"/>
            <a:headEnd/>
            <a:tailEnd/>
          </a:ln>
        </p:spPr>
        <p:txBody>
          <a:bodyPr vert="horz" wrap="square" lIns="91542" tIns="45771" rIns="91542" bIns="45771" numCol="1" anchor="b" anchorCtr="0" compatLnSpc="1">
            <a:prstTxWarp prst="textNoShape">
              <a:avLst/>
            </a:prstTxWarp>
          </a:bodyPr>
          <a:lstStyle>
            <a:lvl1pPr algn="r" defTabSz="915988">
              <a:defRPr sz="1200"/>
            </a:lvl1pPr>
          </a:lstStyle>
          <a:p>
            <a:pPr>
              <a:defRPr/>
            </a:pPr>
            <a:fld id="{45A7B4FB-B5D9-40CD-9C98-BB1113B5674A}" type="slidenum">
              <a:rPr lang="en-GB"/>
              <a:pPr>
                <a:defRPr/>
              </a:pPr>
              <a:t>‹#›</a:t>
            </a:fld>
            <a:endParaRPr lang="en-GB"/>
          </a:p>
        </p:txBody>
      </p:sp>
    </p:spTree>
    <p:extLst>
      <p:ext uri="{BB962C8B-B14F-4D97-AF65-F5344CB8AC3E}">
        <p14:creationId xmlns:p14="http://schemas.microsoft.com/office/powerpoint/2010/main" val="2821709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2" y="0"/>
            <a:ext cx="4302253" cy="339177"/>
          </a:xfrm>
          <a:prstGeom prst="rect">
            <a:avLst/>
          </a:prstGeom>
          <a:noFill/>
          <a:ln w="9525">
            <a:noFill/>
            <a:miter lim="800000"/>
            <a:headEnd/>
            <a:tailEnd/>
          </a:ln>
        </p:spPr>
        <p:txBody>
          <a:bodyPr vert="horz" wrap="square" lIns="91542" tIns="45771" rIns="91542" bIns="45771" numCol="1" anchor="t" anchorCtr="0" compatLnSpc="1">
            <a:prstTxWarp prst="textNoShape">
              <a:avLst/>
            </a:prstTxWarp>
          </a:bodyPr>
          <a:lstStyle>
            <a:lvl1pPr defTabSz="915988">
              <a:defRPr sz="1200"/>
            </a:lvl1pPr>
          </a:lstStyle>
          <a:p>
            <a:pPr>
              <a:defRPr/>
            </a:pPr>
            <a:endParaRPr lang="en-US"/>
          </a:p>
        </p:txBody>
      </p:sp>
      <p:sp>
        <p:nvSpPr>
          <p:cNvPr id="27651" name="Rectangle 3"/>
          <p:cNvSpPr>
            <a:spLocks noGrp="1" noChangeArrowheads="1"/>
          </p:cNvSpPr>
          <p:nvPr>
            <p:ph type="dt" idx="1"/>
          </p:nvPr>
        </p:nvSpPr>
        <p:spPr bwMode="auto">
          <a:xfrm>
            <a:off x="5624386" y="0"/>
            <a:ext cx="4302253" cy="339177"/>
          </a:xfrm>
          <a:prstGeom prst="rect">
            <a:avLst/>
          </a:prstGeom>
          <a:noFill/>
          <a:ln w="9525">
            <a:noFill/>
            <a:miter lim="800000"/>
            <a:headEnd/>
            <a:tailEnd/>
          </a:ln>
        </p:spPr>
        <p:txBody>
          <a:bodyPr vert="horz" wrap="square" lIns="91542" tIns="45771" rIns="91542" bIns="45771" numCol="1" anchor="t" anchorCtr="0" compatLnSpc="1">
            <a:prstTxWarp prst="textNoShape">
              <a:avLst/>
            </a:prstTxWarp>
          </a:bodyPr>
          <a:lstStyle>
            <a:lvl1pPr algn="r" defTabSz="915988">
              <a:defRPr sz="1200"/>
            </a:lvl1pPr>
          </a:lstStyle>
          <a:p>
            <a:pPr>
              <a:defRPr/>
            </a:pPr>
            <a:endParaRPr lang="en-US"/>
          </a:p>
        </p:txBody>
      </p:sp>
      <p:sp>
        <p:nvSpPr>
          <p:cNvPr id="436228" name="Rectangle 4"/>
          <p:cNvSpPr>
            <a:spLocks noGrp="1" noRot="1" noChangeAspect="1" noChangeArrowheads="1" noTextEdit="1"/>
          </p:cNvSpPr>
          <p:nvPr>
            <p:ph type="sldImg" idx="2"/>
          </p:nvPr>
        </p:nvSpPr>
        <p:spPr bwMode="auto">
          <a:xfrm>
            <a:off x="3265488" y="509588"/>
            <a:ext cx="3400425" cy="2549525"/>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1324499" y="3228706"/>
            <a:ext cx="7277642" cy="3059117"/>
          </a:xfrm>
          <a:prstGeom prst="rect">
            <a:avLst/>
          </a:prstGeom>
          <a:noFill/>
          <a:ln w="9525">
            <a:noFill/>
            <a:miter lim="800000"/>
            <a:headEnd/>
            <a:tailEnd/>
          </a:ln>
        </p:spPr>
        <p:txBody>
          <a:bodyPr vert="horz" wrap="square" lIns="91542" tIns="45771" rIns="91542" bIns="45771"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7654" name="Rectangle 6"/>
          <p:cNvSpPr>
            <a:spLocks noGrp="1" noChangeArrowheads="1"/>
          </p:cNvSpPr>
          <p:nvPr>
            <p:ph type="ftr" sz="quarter" idx="4"/>
          </p:nvPr>
        </p:nvSpPr>
        <p:spPr bwMode="auto">
          <a:xfrm>
            <a:off x="2" y="6458498"/>
            <a:ext cx="4302253" cy="339177"/>
          </a:xfrm>
          <a:prstGeom prst="rect">
            <a:avLst/>
          </a:prstGeom>
          <a:noFill/>
          <a:ln w="9525">
            <a:noFill/>
            <a:miter lim="800000"/>
            <a:headEnd/>
            <a:tailEnd/>
          </a:ln>
        </p:spPr>
        <p:txBody>
          <a:bodyPr vert="horz" wrap="square" lIns="91542" tIns="45771" rIns="91542" bIns="45771" numCol="1" anchor="b" anchorCtr="0" compatLnSpc="1">
            <a:prstTxWarp prst="textNoShape">
              <a:avLst/>
            </a:prstTxWarp>
          </a:bodyPr>
          <a:lstStyle>
            <a:lvl1pPr defTabSz="915988">
              <a:defRPr sz="1200"/>
            </a:lvl1pPr>
          </a:lstStyle>
          <a:p>
            <a:pPr>
              <a:defRPr/>
            </a:pPr>
            <a:endParaRPr lang="en-US"/>
          </a:p>
        </p:txBody>
      </p:sp>
      <p:sp>
        <p:nvSpPr>
          <p:cNvPr id="27655" name="Rectangle 7"/>
          <p:cNvSpPr>
            <a:spLocks noGrp="1" noChangeArrowheads="1"/>
          </p:cNvSpPr>
          <p:nvPr>
            <p:ph type="sldNum" sz="quarter" idx="5"/>
          </p:nvPr>
        </p:nvSpPr>
        <p:spPr bwMode="auto">
          <a:xfrm>
            <a:off x="5624386" y="6458498"/>
            <a:ext cx="4302253" cy="339177"/>
          </a:xfrm>
          <a:prstGeom prst="rect">
            <a:avLst/>
          </a:prstGeom>
          <a:noFill/>
          <a:ln w="9525">
            <a:noFill/>
            <a:miter lim="800000"/>
            <a:headEnd/>
            <a:tailEnd/>
          </a:ln>
        </p:spPr>
        <p:txBody>
          <a:bodyPr vert="horz" wrap="square" lIns="91542" tIns="45771" rIns="91542" bIns="45771" numCol="1" anchor="b" anchorCtr="0" compatLnSpc="1">
            <a:prstTxWarp prst="textNoShape">
              <a:avLst/>
            </a:prstTxWarp>
          </a:bodyPr>
          <a:lstStyle>
            <a:lvl1pPr algn="r" defTabSz="915988">
              <a:defRPr sz="1200"/>
            </a:lvl1pPr>
          </a:lstStyle>
          <a:p>
            <a:pPr>
              <a:defRPr/>
            </a:pPr>
            <a:fld id="{C1DA58A8-B661-472C-B37D-166A4525560C}" type="slidenum">
              <a:rPr lang="en-GB"/>
              <a:pPr>
                <a:defRPr/>
              </a:pPr>
              <a:t>‹#›</a:t>
            </a:fld>
            <a:endParaRPr lang="en-GB"/>
          </a:p>
        </p:txBody>
      </p:sp>
    </p:spTree>
    <p:extLst>
      <p:ext uri="{BB962C8B-B14F-4D97-AF65-F5344CB8AC3E}">
        <p14:creationId xmlns:p14="http://schemas.microsoft.com/office/powerpoint/2010/main" val="950814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glasgowstudent.net/studentreps" TargetMode="External"/><Relationship Id="rId2" Type="http://schemas.openxmlformats.org/officeDocument/2006/relationships/slide" Target="../slides/slide28.xml"/><Relationship Id="rId1" Type="http://schemas.openxmlformats.org/officeDocument/2006/relationships/notesMaster" Target="../notesMasters/notesMaster1.xml"/><Relationship Id="rId4" Type="http://schemas.openxmlformats.org/officeDocument/2006/relationships/hyperlink" Target="http://www.gla.ac.uk/services/senateoffice/qae/studentrepresentation/"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7" name="Rectangle 7"/>
          <p:cNvSpPr>
            <a:spLocks noGrp="1" noChangeArrowheads="1"/>
          </p:cNvSpPr>
          <p:nvPr>
            <p:ph type="sldNum" sz="quarter" idx="5"/>
          </p:nvPr>
        </p:nvSpPr>
        <p:spPr>
          <a:noFill/>
        </p:spPr>
        <p:txBody>
          <a:bodyPr/>
          <a:lstStyle/>
          <a:p>
            <a:fld id="{5676F00B-D9F1-4748-A8E8-9CD31EBF2EE8}" type="slidenum">
              <a:rPr lang="en-GB" smtClean="0"/>
              <a:pPr/>
              <a:t>1</a:t>
            </a:fld>
            <a:endParaRPr lang="en-GB" smtClean="0"/>
          </a:p>
        </p:txBody>
      </p:sp>
      <p:sp>
        <p:nvSpPr>
          <p:cNvPr id="439298" name="Rectangle 2"/>
          <p:cNvSpPr>
            <a:spLocks noGrp="1" noRot="1" noChangeAspect="1" noChangeArrowheads="1" noTextEdit="1"/>
          </p:cNvSpPr>
          <p:nvPr>
            <p:ph type="sldImg"/>
          </p:nvPr>
        </p:nvSpPr>
        <p:spPr>
          <a:ln/>
        </p:spPr>
      </p:sp>
      <p:sp>
        <p:nvSpPr>
          <p:cNvPr id="4392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5" name="Rectangle 7"/>
          <p:cNvSpPr txBox="1">
            <a:spLocks noGrp="1" noChangeArrowheads="1"/>
          </p:cNvSpPr>
          <p:nvPr/>
        </p:nvSpPr>
        <p:spPr bwMode="auto">
          <a:xfrm>
            <a:off x="5624386" y="6458498"/>
            <a:ext cx="4302253" cy="339177"/>
          </a:xfrm>
          <a:prstGeom prst="rect">
            <a:avLst/>
          </a:prstGeom>
          <a:noFill/>
          <a:ln w="9525">
            <a:noFill/>
            <a:miter lim="800000"/>
            <a:headEnd/>
            <a:tailEnd/>
          </a:ln>
        </p:spPr>
        <p:txBody>
          <a:bodyPr lIns="91542" tIns="45771" rIns="91542" bIns="45771" anchor="b"/>
          <a:lstStyle/>
          <a:p>
            <a:pPr algn="r" defTabSz="915988"/>
            <a:fld id="{D62F96B2-C007-4C9C-B5A2-A15D108FCEE9}" type="slidenum">
              <a:rPr lang="en-GB" sz="1200"/>
              <a:pPr algn="r" defTabSz="915988"/>
              <a:t>23</a:t>
            </a:fld>
            <a:endParaRPr lang="en-GB" sz="1200"/>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I’ve been speaking about communication and how it goes both ways</a:t>
            </a:r>
            <a:r>
              <a:rPr lang="en-GB" baseline="0" dirty="0" smtClean="0"/>
              <a:t> in that pyramid on the last slide – or at least it should do.  You may be familiar with the feeling that issues are raised at SSLCs but nothing is done – or at least you never find out if anything will be done.  This slide is a little illustration of the importance of closing the feedback loop.   We start (hopefully) with students giving constructive feedback, and changes being made in response to this (ideal scenario, I know!).  At the bottom of the wheel here we have the really important bit – the closing of the feedback loop, and this has beneficial effects as we can see here.</a:t>
            </a:r>
            <a:endParaRPr lang="en-GB" dirty="0"/>
          </a:p>
        </p:txBody>
      </p:sp>
      <p:sp>
        <p:nvSpPr>
          <p:cNvPr id="4" name="Slide Number Placeholder 3"/>
          <p:cNvSpPr>
            <a:spLocks noGrp="1"/>
          </p:cNvSpPr>
          <p:nvPr>
            <p:ph type="sldNum" sz="quarter" idx="10"/>
          </p:nvPr>
        </p:nvSpPr>
        <p:spPr/>
        <p:txBody>
          <a:bodyPr/>
          <a:lstStyle/>
          <a:p>
            <a:fld id="{28756473-78AB-4053-81CF-8B0D69C45ACC}" type="slidenum">
              <a:rPr lang="en-GB" smtClean="0"/>
              <a:pPr/>
              <a:t>26</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9E9DE302-2185-416A-AF1D-5AF8664F1557}" type="slidenum">
              <a:rPr lang="en-GB" smtClean="0"/>
              <a:pPr/>
              <a:t>28</a:t>
            </a:fld>
            <a:endParaRPr lang="en-GB"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xfrm>
            <a:off x="994521" y="3228707"/>
            <a:ext cx="7937601" cy="3059117"/>
          </a:xfrm>
          <a:noFill/>
          <a:ln/>
        </p:spPr>
        <p:txBody>
          <a:bodyPr/>
          <a:lstStyle/>
          <a:p>
            <a:pPr eaLnBrk="1" hangingPunct="1"/>
            <a:r>
              <a:rPr lang="en-GB" b="1" u="sng" smtClean="0"/>
              <a:t>Resources and Contact information</a:t>
            </a:r>
            <a:endParaRPr lang="en-GB" smtClean="0"/>
          </a:p>
          <a:p>
            <a:pPr eaLnBrk="1" hangingPunct="1"/>
            <a:r>
              <a:rPr lang="en-GB" smtClean="0"/>
              <a:t>There are a number of sources you can use for further information and support:</a:t>
            </a:r>
          </a:p>
          <a:p>
            <a:pPr eaLnBrk="1" hangingPunct="1"/>
            <a:r>
              <a:rPr lang="en-GB" smtClean="0"/>
              <a:t>SRC Student Representative Handbook</a:t>
            </a:r>
          </a:p>
          <a:p>
            <a:pPr eaLnBrk="1" hangingPunct="1"/>
            <a:r>
              <a:rPr lang="en-GB" smtClean="0"/>
              <a:t>Code of Practice on Student Representation</a:t>
            </a:r>
          </a:p>
          <a:p>
            <a:pPr eaLnBrk="1" hangingPunct="1"/>
            <a:r>
              <a:rPr lang="en-GB" smtClean="0"/>
              <a:t>Obtaining and Responding to Feedback from Students</a:t>
            </a:r>
          </a:p>
          <a:p>
            <a:pPr eaLnBrk="1" hangingPunct="1"/>
            <a:r>
              <a:rPr lang="en-GB" smtClean="0"/>
              <a:t>Job Description for Student Representatives</a:t>
            </a:r>
          </a:p>
          <a:p>
            <a:pPr eaLnBrk="1" hangingPunct="1"/>
            <a:r>
              <a:rPr lang="en-GB" smtClean="0"/>
              <a:t>You can find all of the above sources from </a:t>
            </a:r>
            <a:r>
              <a:rPr lang="en-GB" smtClean="0">
                <a:hlinkClick r:id="rId3"/>
              </a:rPr>
              <a:t>www.glasgowstudent.net/studentreps</a:t>
            </a:r>
            <a:r>
              <a:rPr lang="en-GB" smtClean="0"/>
              <a:t> and </a:t>
            </a:r>
            <a:r>
              <a:rPr lang="en-GB" smtClean="0">
                <a:hlinkClick r:id="rId4"/>
              </a:rPr>
              <a:t>www.gla.ac.uk/services/senateoffice/qae/studentrepresentation/</a:t>
            </a:r>
            <a:r>
              <a:rPr lang="en-GB" smtClean="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Rectangle 7"/>
          <p:cNvSpPr>
            <a:spLocks noGrp="1" noChangeArrowheads="1"/>
          </p:cNvSpPr>
          <p:nvPr>
            <p:ph type="sldNum" sz="quarter" idx="5"/>
          </p:nvPr>
        </p:nvSpPr>
        <p:spPr>
          <a:noFill/>
        </p:spPr>
        <p:txBody>
          <a:bodyPr/>
          <a:lstStyle/>
          <a:p>
            <a:fld id="{0BE9F952-1545-46D3-B09E-2E8724A269A3}" type="slidenum">
              <a:rPr lang="en-GB" smtClean="0"/>
              <a:pPr/>
              <a:t>29</a:t>
            </a:fld>
            <a:endParaRPr lang="en-GB" smtClean="0"/>
          </a:p>
        </p:txBody>
      </p:sp>
      <p:sp>
        <p:nvSpPr>
          <p:cNvPr id="477186" name="Rectangle 2"/>
          <p:cNvSpPr>
            <a:spLocks noGrp="1" noRot="1" noChangeAspect="1" noChangeArrowheads="1" noTextEdit="1"/>
          </p:cNvSpPr>
          <p:nvPr>
            <p:ph type="sldImg"/>
          </p:nvPr>
        </p:nvSpPr>
        <p:spPr>
          <a:ln/>
        </p:spPr>
      </p:sp>
      <p:sp>
        <p:nvSpPr>
          <p:cNvPr id="4771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69" name="Rectangle 7"/>
          <p:cNvSpPr>
            <a:spLocks noGrp="1" noChangeArrowheads="1"/>
          </p:cNvSpPr>
          <p:nvPr>
            <p:ph type="sldNum" sz="quarter" idx="5"/>
          </p:nvPr>
        </p:nvSpPr>
        <p:spPr>
          <a:noFill/>
        </p:spPr>
        <p:txBody>
          <a:bodyPr/>
          <a:lstStyle/>
          <a:p>
            <a:fld id="{8CFD35EC-A84E-4E7E-B5AC-946592AE81E7}" type="slidenum">
              <a:rPr lang="en-GB" smtClean="0"/>
              <a:pPr/>
              <a:t>2</a:t>
            </a:fld>
            <a:endParaRPr lang="en-GB" smtClean="0"/>
          </a:p>
        </p:txBody>
      </p:sp>
      <p:sp>
        <p:nvSpPr>
          <p:cNvPr id="442370" name="Rectangle 2"/>
          <p:cNvSpPr>
            <a:spLocks noGrp="1" noRot="1" noChangeAspect="1" noChangeArrowheads="1" noTextEdit="1"/>
          </p:cNvSpPr>
          <p:nvPr>
            <p:ph type="sldImg"/>
          </p:nvPr>
        </p:nvSpPr>
        <p:spPr>
          <a:ln/>
        </p:spPr>
      </p:sp>
      <p:sp>
        <p:nvSpPr>
          <p:cNvPr id="4423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7" name="Rectangle 7"/>
          <p:cNvSpPr>
            <a:spLocks noGrp="1" noChangeArrowheads="1"/>
          </p:cNvSpPr>
          <p:nvPr>
            <p:ph type="sldNum" sz="quarter" idx="5"/>
          </p:nvPr>
        </p:nvSpPr>
        <p:spPr>
          <a:noFill/>
        </p:spPr>
        <p:txBody>
          <a:bodyPr/>
          <a:lstStyle/>
          <a:p>
            <a:fld id="{F83EE553-0F88-4A68-A22B-A08CCDAEC413}" type="slidenum">
              <a:rPr lang="en-GB" smtClean="0"/>
              <a:pPr/>
              <a:t>4</a:t>
            </a:fld>
            <a:endParaRPr lang="en-GB" smtClean="0"/>
          </a:p>
        </p:txBody>
      </p:sp>
      <p:sp>
        <p:nvSpPr>
          <p:cNvPr id="444418" name="Rectangle 2"/>
          <p:cNvSpPr>
            <a:spLocks noGrp="1" noRot="1" noChangeAspect="1" noChangeArrowheads="1" noTextEdit="1"/>
          </p:cNvSpPr>
          <p:nvPr>
            <p:ph type="sldImg"/>
          </p:nvPr>
        </p:nvSpPr>
        <p:spPr>
          <a:ln/>
        </p:spPr>
      </p:sp>
      <p:sp>
        <p:nvSpPr>
          <p:cNvPr id="44441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5" name="Rectangle 7"/>
          <p:cNvSpPr>
            <a:spLocks noGrp="1" noChangeArrowheads="1"/>
          </p:cNvSpPr>
          <p:nvPr>
            <p:ph type="sldNum" sz="quarter" idx="5"/>
          </p:nvPr>
        </p:nvSpPr>
        <p:spPr>
          <a:noFill/>
        </p:spPr>
        <p:txBody>
          <a:bodyPr/>
          <a:lstStyle/>
          <a:p>
            <a:fld id="{C8FA1B6C-4C8B-4667-A3B8-FEE884A63302}" type="slidenum">
              <a:rPr lang="en-GB" smtClean="0"/>
              <a:pPr/>
              <a:t>5</a:t>
            </a:fld>
            <a:endParaRPr lang="en-GB" smtClean="0"/>
          </a:p>
        </p:txBody>
      </p:sp>
      <p:sp>
        <p:nvSpPr>
          <p:cNvPr id="446466" name="Rectangle 2"/>
          <p:cNvSpPr>
            <a:spLocks noGrp="1" noRot="1" noChangeAspect="1" noChangeArrowheads="1" noTextEdit="1"/>
          </p:cNvSpPr>
          <p:nvPr>
            <p:ph type="sldImg"/>
          </p:nvPr>
        </p:nvSpPr>
        <p:spPr>
          <a:ln/>
        </p:spPr>
      </p:sp>
      <p:sp>
        <p:nvSpPr>
          <p:cNvPr id="446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7" name="Rectangle 7"/>
          <p:cNvSpPr>
            <a:spLocks noGrp="1" noChangeArrowheads="1"/>
          </p:cNvSpPr>
          <p:nvPr>
            <p:ph type="sldNum" sz="quarter" idx="5"/>
          </p:nvPr>
        </p:nvSpPr>
        <p:spPr>
          <a:noFill/>
        </p:spPr>
        <p:txBody>
          <a:bodyPr/>
          <a:lstStyle/>
          <a:p>
            <a:fld id="{6DCDE395-BB4A-44E5-84C0-1CED0A4598B1}" type="slidenum">
              <a:rPr lang="en-GB" smtClean="0"/>
              <a:pPr/>
              <a:t>7</a:t>
            </a:fld>
            <a:endParaRPr lang="en-GB" smtClean="0"/>
          </a:p>
        </p:txBody>
      </p:sp>
      <p:sp>
        <p:nvSpPr>
          <p:cNvPr id="449538" name="Rectangle 2"/>
          <p:cNvSpPr>
            <a:spLocks noGrp="1" noRot="1" noChangeAspect="1" noChangeArrowheads="1" noTextEdit="1"/>
          </p:cNvSpPr>
          <p:nvPr>
            <p:ph type="sldImg"/>
          </p:nvPr>
        </p:nvSpPr>
        <p:spPr>
          <a:ln/>
        </p:spPr>
      </p:sp>
      <p:sp>
        <p:nvSpPr>
          <p:cNvPr id="4495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5FE59EDF-D5AE-4620-B1D5-2A36349352A2}" type="slidenum">
              <a:rPr lang="en-GB" smtClean="0"/>
              <a:pPr/>
              <a:t>12</a:t>
            </a:fld>
            <a:endParaRPr lang="en-GB"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xfrm>
            <a:off x="994521" y="3228707"/>
            <a:ext cx="7937601" cy="3059117"/>
          </a:xfrm>
          <a:noFill/>
          <a:ln/>
        </p:spPr>
        <p:txBody>
          <a:bodyPr/>
          <a:lstStyle/>
          <a:p>
            <a:pPr eaLnBrk="1" hangingPunct="1"/>
            <a:endParaRPr lang="en-GB" smtClean="0"/>
          </a:p>
          <a:p>
            <a:pPr eaLnBrk="1" hangingPunct="1"/>
            <a:r>
              <a:rPr lang="en-GB" smtClean="0"/>
              <a:t>The quote highlighted above is from  the Code of Practice on Student representation which everyone should familiarise themselves with and is downloadable fro the University website</a:t>
            </a:r>
          </a:p>
          <a:p>
            <a:pPr eaLnBrk="1" hangingPunct="1"/>
            <a:endParaRPr lang="en-GB" smtClean="0"/>
          </a:p>
          <a:p>
            <a:pPr eaLnBrk="1" hangingPunct="1"/>
            <a:r>
              <a:rPr lang="en-GB" smtClean="0"/>
              <a:t>It is important to note that simply coming to this training session does not qualify you to any recognition on your transcript. The training is only one of the components . The other component requires thet  you have completed you term of office as a Student Representative to the satisfaction of your School (or the College Office if you are a Rep on a College committee). It is therefore important that you attend all relevant meetings or arrange for a substitute if necessary. AS previously stated you should also ensure you are fully prepared for the meetings.  If there is something in the committee papers you don’t understand please contact your College Representative or The VP Learning and development, Morven Boyd.</a:t>
            </a:r>
            <a:endParaRPr lang="en-US" smtClean="0"/>
          </a:p>
          <a:p>
            <a:pPr eaLnBrk="1" hangingPunct="1"/>
            <a:endParaRPr lang="en-GB" smtClean="0"/>
          </a:p>
          <a:p>
            <a:pPr eaLnBrk="1" hangingPunct="1"/>
            <a:endParaRPr lang="en-GB"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Here’s an attempt</a:t>
            </a:r>
            <a:r>
              <a:rPr lang="en-GB" baseline="0" dirty="0" smtClean="0"/>
              <a:t> at a diagram.  What I haven’t drawn in here are the vertical arrows – the communication between the different layers of decision making and representation.  For example the class reps will communicate back and forth with the students they represent, and also back and forth with the school reps who represent them.  Issues raised at SSLC level may work their way up to school or college level (and onwards from there if need be) and likewise issues that are discussed at school or college level committees may well be discussed in more detail at a more local level, at SSLCs</a:t>
            </a:r>
            <a:endParaRPr lang="en-GB" dirty="0"/>
          </a:p>
        </p:txBody>
      </p:sp>
      <p:sp>
        <p:nvSpPr>
          <p:cNvPr id="4" name="Slide Number Placeholder 3"/>
          <p:cNvSpPr>
            <a:spLocks noGrp="1"/>
          </p:cNvSpPr>
          <p:nvPr>
            <p:ph type="sldNum" sz="quarter" idx="10"/>
          </p:nvPr>
        </p:nvSpPr>
        <p:spPr/>
        <p:txBody>
          <a:bodyPr/>
          <a:lstStyle/>
          <a:p>
            <a:fld id="{28756473-78AB-4053-81CF-8B0D69C45ACC}" type="slidenum">
              <a:rPr lang="en-GB" smtClean="0">
                <a:solidFill>
                  <a:prstClr val="black"/>
                </a:solidFill>
              </a:rPr>
              <a:pPr/>
              <a:t>15</a:t>
            </a:fld>
            <a:endParaRPr lang="en-GB">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F50D209-BA74-4E93-9C56-BCBB184A49F6}" type="slidenum">
              <a:rPr lang="en-GB" smtClean="0"/>
              <a:pPr/>
              <a:t>16</a:t>
            </a:fld>
            <a:endParaRPr lang="en-GB"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xfrm>
            <a:off x="994521" y="3228707"/>
            <a:ext cx="7937601" cy="3059117"/>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5" name="Rectangle 7"/>
          <p:cNvSpPr>
            <a:spLocks noGrp="1" noChangeArrowheads="1"/>
          </p:cNvSpPr>
          <p:nvPr>
            <p:ph type="sldNum" sz="quarter" idx="5"/>
          </p:nvPr>
        </p:nvSpPr>
        <p:spPr>
          <a:noFill/>
        </p:spPr>
        <p:txBody>
          <a:bodyPr/>
          <a:lstStyle/>
          <a:p>
            <a:fld id="{771D0794-CAD7-40C0-8394-27415145818B}" type="slidenum">
              <a:rPr lang="en-GB" smtClean="0"/>
              <a:pPr/>
              <a:t>17</a:t>
            </a:fld>
            <a:endParaRPr lang="en-GB" smtClean="0"/>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pPr>
            <a:endParaRPr lang="en-US" b="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b="0">
                <a:solidFill>
                  <a:prstClr val="black"/>
                </a:solidFill>
                <a:latin typeface="Lucida Sans Unicode"/>
                <a:cs typeface="+mn-cs"/>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b="0">
                <a:solidFill>
                  <a:prstClr val="black"/>
                </a:solidFill>
                <a:latin typeface="Lucida Sans Unicode"/>
                <a:cs typeface="+mn-cs"/>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fontAlgn="auto">
                <a:spcBef>
                  <a:spcPts val="0"/>
                </a:spcBef>
                <a:spcAft>
                  <a:spcPts val="0"/>
                </a:spcAft>
              </a:pPr>
              <a:endParaRPr lang="en-US" b="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F2B9147-57E5-40C8-B291-BFAD4030EA1A}" type="datetimeFigureOut">
              <a:rPr lang="en-GB" smtClean="0"/>
              <a:pPr/>
              <a:t>12/10/2016</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7E9DB88-F400-4912-98AF-FC5099F9F6E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2B9147-57E5-40C8-B291-BFAD4030EA1A}" type="datetimeFigureOut">
              <a:rPr lang="en-GB" smtClean="0">
                <a:solidFill>
                  <a:prstClr val="black"/>
                </a:solidFill>
              </a:rPr>
              <a:pPr/>
              <a:t>12/10/2016</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prstClr val="black"/>
              </a:solidFill>
            </a:endParaRPr>
          </a:p>
        </p:txBody>
      </p:sp>
      <p:sp>
        <p:nvSpPr>
          <p:cNvPr id="6" name="Slide Number Placeholder 5"/>
          <p:cNvSpPr>
            <a:spLocks noGrp="1"/>
          </p:cNvSpPr>
          <p:nvPr>
            <p:ph type="sldNum" sz="quarter" idx="12"/>
          </p:nvPr>
        </p:nvSpPr>
        <p:spPr/>
        <p:txBody>
          <a:bodyPr/>
          <a:lstStyle/>
          <a:p>
            <a:fld id="{E7E9DB88-F400-4912-98AF-FC5099F9F6E6}" type="slidenum">
              <a:rPr lang="en-GB" smtClean="0">
                <a:solidFill>
                  <a:prstClr val="black"/>
                </a:solidFill>
              </a:rPr>
              <a:pPr/>
              <a:t>‹#›</a:t>
            </a:fld>
            <a:endParaRPr lang="en-GB">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2B9147-57E5-40C8-B291-BFAD4030EA1A}" type="datetimeFigureOut">
              <a:rPr lang="en-GB" smtClean="0">
                <a:solidFill>
                  <a:prstClr val="black"/>
                </a:solidFill>
              </a:rPr>
              <a:pPr/>
              <a:t>12/10/2016</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prstClr val="black"/>
              </a:solidFill>
            </a:endParaRPr>
          </a:p>
        </p:txBody>
      </p:sp>
      <p:sp>
        <p:nvSpPr>
          <p:cNvPr id="6" name="Slide Number Placeholder 5"/>
          <p:cNvSpPr>
            <a:spLocks noGrp="1"/>
          </p:cNvSpPr>
          <p:nvPr>
            <p:ph type="sldNum" sz="quarter" idx="12"/>
          </p:nvPr>
        </p:nvSpPr>
        <p:spPr/>
        <p:txBody>
          <a:bodyPr/>
          <a:lstStyle/>
          <a:p>
            <a:fld id="{E7E9DB88-F400-4912-98AF-FC5099F9F6E6}" type="slidenum">
              <a:rPr lang="en-GB" smtClean="0">
                <a:solidFill>
                  <a:prstClr val="black"/>
                </a:solidFill>
              </a:rPr>
              <a:pPr/>
              <a:t>‹#›</a:t>
            </a:fld>
            <a:endParaRPr lang="en-GB">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2B9147-57E5-40C8-B291-BFAD4030EA1A}" type="datetimeFigureOut">
              <a:rPr lang="en-GB" smtClean="0">
                <a:solidFill>
                  <a:prstClr val="black"/>
                </a:solidFill>
              </a:rPr>
              <a:pPr/>
              <a:t>12/10/2016</a:t>
            </a:fld>
            <a:endParaRPr lang="en-GB">
              <a:solidFill>
                <a:prstClr val="black"/>
              </a:solidFill>
            </a:endParaRPr>
          </a:p>
        </p:txBody>
      </p:sp>
      <p:sp>
        <p:nvSpPr>
          <p:cNvPr id="5" name="Footer Placeholder 4"/>
          <p:cNvSpPr>
            <a:spLocks noGrp="1"/>
          </p:cNvSpPr>
          <p:nvPr>
            <p:ph type="ftr" sz="quarter" idx="11"/>
          </p:nvPr>
        </p:nvSpPr>
        <p:spPr/>
        <p:txBody>
          <a:bodyPr/>
          <a:lstStyle/>
          <a:p>
            <a:endParaRPr lang="en-GB">
              <a:solidFill>
                <a:prstClr val="black"/>
              </a:solidFill>
            </a:endParaRPr>
          </a:p>
        </p:txBody>
      </p:sp>
      <p:sp>
        <p:nvSpPr>
          <p:cNvPr id="6" name="Slide Number Placeholder 5"/>
          <p:cNvSpPr>
            <a:spLocks noGrp="1"/>
          </p:cNvSpPr>
          <p:nvPr>
            <p:ph type="sldNum" sz="quarter" idx="12"/>
          </p:nvPr>
        </p:nvSpPr>
        <p:spPr/>
        <p:txBody>
          <a:bodyPr/>
          <a:lstStyle/>
          <a:p>
            <a:fld id="{E7E9DB88-F400-4912-98AF-FC5099F9F6E6}" type="slidenum">
              <a:rPr lang="en-GB" smtClean="0">
                <a:solidFill>
                  <a:prstClr val="black"/>
                </a:solidFill>
              </a:rPr>
              <a:pPr/>
              <a:t>‹#›</a:t>
            </a:fld>
            <a:endParaRPr lang="en-GB">
              <a:solidFill>
                <a:prstClr val="black"/>
              </a:solidFill>
            </a:endParaRP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A32F4DE-7208-4166-B30D-E3A4C5A8FA83}" type="datetimeFigureOut">
              <a:rPr lang="en-GB" smtClean="0"/>
              <a:pPr/>
              <a:t>12/10/2016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0D460D-49F8-4CF7-91C1-62E6283D0277}"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2627313" y="188913"/>
            <a:ext cx="6048375" cy="1143000"/>
          </a:xfrm>
        </p:spPr>
        <p:txBody>
          <a:bodyPr/>
          <a:lstStyle/>
          <a:p>
            <a:r>
              <a:rPr lang="en-US" smtClean="0"/>
              <a:t>Click to edit Master title style</a:t>
            </a:r>
            <a:endParaRPr lang="en-GB"/>
          </a:p>
        </p:txBody>
      </p:sp>
      <p:sp>
        <p:nvSpPr>
          <p:cNvPr id="3" name="SmartArt Placeholder 2"/>
          <p:cNvSpPr>
            <a:spLocks noGrp="1"/>
          </p:cNvSpPr>
          <p:nvPr>
            <p:ph type="dgm" idx="1"/>
          </p:nvPr>
        </p:nvSpPr>
        <p:spPr>
          <a:xfrm>
            <a:off x="468313" y="1484313"/>
            <a:ext cx="8229600" cy="3989387"/>
          </a:xfrm>
        </p:spPr>
        <p:txBody>
          <a:bodyPr/>
          <a:lstStyle/>
          <a:p>
            <a:pPr lvl="0"/>
            <a:endParaRPr lang="en-GB" noProof="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2B9147-57E5-40C8-B291-BFAD4030EA1A}" type="datetimeFigureOut">
              <a:rPr lang="en-GB" smtClean="0">
                <a:solidFill>
                  <a:prstClr val="white"/>
                </a:solidFill>
              </a:rPr>
              <a:pPr/>
              <a:t>12/10/2016</a:t>
            </a:fld>
            <a:endParaRPr lang="en-GB">
              <a:solidFill>
                <a:prstClr val="white"/>
              </a:solidFill>
            </a:endParaRPr>
          </a:p>
        </p:txBody>
      </p:sp>
      <p:sp>
        <p:nvSpPr>
          <p:cNvPr id="5" name="Footer Placeholder 4"/>
          <p:cNvSpPr>
            <a:spLocks noGrp="1"/>
          </p:cNvSpPr>
          <p:nvPr>
            <p:ph type="ftr" sz="quarter" idx="11"/>
          </p:nvPr>
        </p:nvSpPr>
        <p:spPr/>
        <p:txBody>
          <a:bodyPr/>
          <a:lstStyle/>
          <a:p>
            <a:endParaRPr lang="en-GB">
              <a:solidFill>
                <a:prstClr val="white"/>
              </a:solidFill>
            </a:endParaRPr>
          </a:p>
        </p:txBody>
      </p:sp>
      <p:sp>
        <p:nvSpPr>
          <p:cNvPr id="6" name="Slide Number Placeholder 5"/>
          <p:cNvSpPr>
            <a:spLocks noGrp="1"/>
          </p:cNvSpPr>
          <p:nvPr>
            <p:ph type="sldNum" sz="quarter" idx="12"/>
          </p:nvPr>
        </p:nvSpPr>
        <p:spPr/>
        <p:txBody>
          <a:bodyPr/>
          <a:lstStyle/>
          <a:p>
            <a:fld id="{E7E9DB88-F400-4912-98AF-FC5099F9F6E6}" type="slidenum">
              <a:rPr lang="en-GB" smtClean="0">
                <a:solidFill>
                  <a:prstClr val="white"/>
                </a:solidFill>
              </a:rPr>
              <a:pPr/>
              <a:t>‹#›</a:t>
            </a:fld>
            <a:endParaRPr lang="en-GB">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pPr>
            <a:endParaRPr lang="en-US" b="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pPr>
            <a:endParaRPr lang="en-US" b="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2B9147-57E5-40C8-B291-BFAD4030EA1A}" type="datetimeFigureOut">
              <a:rPr lang="en-GB" smtClean="0">
                <a:solidFill>
                  <a:prstClr val="white"/>
                </a:solidFill>
              </a:rPr>
              <a:pPr/>
              <a:t>12/10/2016</a:t>
            </a:fld>
            <a:endParaRPr lang="en-GB">
              <a:solidFill>
                <a:prstClr val="white"/>
              </a:solidFill>
            </a:endParaRPr>
          </a:p>
        </p:txBody>
      </p:sp>
      <p:sp>
        <p:nvSpPr>
          <p:cNvPr id="6" name="Footer Placeholder 5"/>
          <p:cNvSpPr>
            <a:spLocks noGrp="1"/>
          </p:cNvSpPr>
          <p:nvPr>
            <p:ph type="ftr" sz="quarter" idx="11"/>
          </p:nvPr>
        </p:nvSpPr>
        <p:spPr/>
        <p:txBody>
          <a:bodyPr/>
          <a:lstStyle/>
          <a:p>
            <a:endParaRPr lang="en-GB">
              <a:solidFill>
                <a:prstClr val="white"/>
              </a:solidFill>
            </a:endParaRPr>
          </a:p>
        </p:txBody>
      </p:sp>
      <p:sp>
        <p:nvSpPr>
          <p:cNvPr id="7" name="Slide Number Placeholder 6"/>
          <p:cNvSpPr>
            <a:spLocks noGrp="1"/>
          </p:cNvSpPr>
          <p:nvPr>
            <p:ph type="sldNum" sz="quarter" idx="12"/>
          </p:nvPr>
        </p:nvSpPr>
        <p:spPr/>
        <p:txBody>
          <a:bodyPr/>
          <a:lstStyle/>
          <a:p>
            <a:fld id="{E7E9DB88-F400-4912-98AF-FC5099F9F6E6}" type="slidenum">
              <a:rPr lang="en-GB" smtClean="0">
                <a:solidFill>
                  <a:prstClr val="white"/>
                </a:solidFill>
              </a:rPr>
              <a:pPr/>
              <a:t>‹#›</a:t>
            </a:fld>
            <a:endParaRPr lang="en-GB">
              <a:solidFill>
                <a:prstClr val="white"/>
              </a:solidFill>
            </a:endParaRP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2B9147-57E5-40C8-B291-BFAD4030EA1A}" type="datetimeFigureOut">
              <a:rPr lang="en-GB" smtClean="0">
                <a:solidFill>
                  <a:prstClr val="black"/>
                </a:solidFill>
              </a:rPr>
              <a:pPr/>
              <a:t>12/10/2016</a:t>
            </a:fld>
            <a:endParaRPr lang="en-GB">
              <a:solidFill>
                <a:prstClr val="black"/>
              </a:solidFill>
            </a:endParaRPr>
          </a:p>
        </p:txBody>
      </p:sp>
      <p:sp>
        <p:nvSpPr>
          <p:cNvPr id="8" name="Footer Placeholder 7"/>
          <p:cNvSpPr>
            <a:spLocks noGrp="1"/>
          </p:cNvSpPr>
          <p:nvPr>
            <p:ph type="ftr" sz="quarter" idx="11"/>
          </p:nvPr>
        </p:nvSpPr>
        <p:spPr/>
        <p:txBody>
          <a:bodyPr/>
          <a:lstStyle/>
          <a:p>
            <a:endParaRPr lang="en-GB">
              <a:solidFill>
                <a:prstClr val="black"/>
              </a:solidFill>
            </a:endParaRPr>
          </a:p>
        </p:txBody>
      </p:sp>
      <p:sp>
        <p:nvSpPr>
          <p:cNvPr id="9" name="Slide Number Placeholder 8"/>
          <p:cNvSpPr>
            <a:spLocks noGrp="1"/>
          </p:cNvSpPr>
          <p:nvPr>
            <p:ph type="sldNum" sz="quarter" idx="12"/>
          </p:nvPr>
        </p:nvSpPr>
        <p:spPr/>
        <p:txBody>
          <a:bodyPr/>
          <a:lstStyle/>
          <a:p>
            <a:fld id="{E7E9DB88-F400-4912-98AF-FC5099F9F6E6}" type="slidenum">
              <a:rPr lang="en-GB" smtClean="0">
                <a:solidFill>
                  <a:prstClr val="black"/>
                </a:solidFill>
              </a:rPr>
              <a:pPr/>
              <a:t>‹#›</a:t>
            </a:fld>
            <a:endParaRPr lang="en-GB">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F2B9147-57E5-40C8-B291-BFAD4030EA1A}" type="datetimeFigureOut">
              <a:rPr lang="en-GB" smtClean="0">
                <a:solidFill>
                  <a:prstClr val="white"/>
                </a:solidFill>
              </a:rPr>
              <a:pPr/>
              <a:t>12/10/2016</a:t>
            </a:fld>
            <a:endParaRPr lang="en-GB">
              <a:solidFill>
                <a:prstClr val="white"/>
              </a:solidFill>
            </a:endParaRPr>
          </a:p>
        </p:txBody>
      </p:sp>
      <p:sp>
        <p:nvSpPr>
          <p:cNvPr id="4" name="Footer Placeholder 3"/>
          <p:cNvSpPr>
            <a:spLocks noGrp="1"/>
          </p:cNvSpPr>
          <p:nvPr>
            <p:ph type="ftr" sz="quarter" idx="11"/>
          </p:nvPr>
        </p:nvSpPr>
        <p:spPr/>
        <p:txBody>
          <a:bodyPr/>
          <a:lstStyle/>
          <a:p>
            <a:endParaRPr lang="en-GB">
              <a:solidFill>
                <a:prstClr val="white"/>
              </a:solidFill>
            </a:endParaRPr>
          </a:p>
        </p:txBody>
      </p:sp>
      <p:sp>
        <p:nvSpPr>
          <p:cNvPr id="5" name="Slide Number Placeholder 4"/>
          <p:cNvSpPr>
            <a:spLocks noGrp="1"/>
          </p:cNvSpPr>
          <p:nvPr>
            <p:ph type="sldNum" sz="quarter" idx="12"/>
          </p:nvPr>
        </p:nvSpPr>
        <p:spPr/>
        <p:txBody>
          <a:bodyPr/>
          <a:lstStyle/>
          <a:p>
            <a:fld id="{E7E9DB88-F400-4912-98AF-FC5099F9F6E6}" type="slidenum">
              <a:rPr lang="en-GB" smtClean="0">
                <a:solidFill>
                  <a:prstClr val="white"/>
                </a:solidFill>
              </a:rPr>
              <a:pPr/>
              <a:t>‹#›</a:t>
            </a:fld>
            <a:endParaRPr lang="en-GB">
              <a:solidFill>
                <a:prstClr val="white"/>
              </a:solidFill>
            </a:endParaRP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B9147-57E5-40C8-B291-BFAD4030EA1A}" type="datetimeFigureOut">
              <a:rPr lang="en-GB" smtClean="0">
                <a:solidFill>
                  <a:prstClr val="black"/>
                </a:solidFill>
              </a:rPr>
              <a:pPr/>
              <a:t>12/10/2016</a:t>
            </a:fld>
            <a:endParaRPr lang="en-GB">
              <a:solidFill>
                <a:prstClr val="black"/>
              </a:solidFill>
            </a:endParaRPr>
          </a:p>
        </p:txBody>
      </p:sp>
      <p:sp>
        <p:nvSpPr>
          <p:cNvPr id="3" name="Footer Placeholder 2"/>
          <p:cNvSpPr>
            <a:spLocks noGrp="1"/>
          </p:cNvSpPr>
          <p:nvPr>
            <p:ph type="ftr" sz="quarter" idx="11"/>
          </p:nvPr>
        </p:nvSpPr>
        <p:spPr/>
        <p:txBody>
          <a:bodyPr/>
          <a:lstStyle/>
          <a:p>
            <a:endParaRPr lang="en-GB">
              <a:solidFill>
                <a:prstClr val="black"/>
              </a:solidFill>
            </a:endParaRPr>
          </a:p>
        </p:txBody>
      </p:sp>
      <p:sp>
        <p:nvSpPr>
          <p:cNvPr id="4" name="Slide Number Placeholder 3"/>
          <p:cNvSpPr>
            <a:spLocks noGrp="1"/>
          </p:cNvSpPr>
          <p:nvPr>
            <p:ph type="sldNum" sz="quarter" idx="12"/>
          </p:nvPr>
        </p:nvSpPr>
        <p:spPr/>
        <p:txBody>
          <a:bodyPr/>
          <a:lstStyle/>
          <a:p>
            <a:fld id="{E7E9DB88-F400-4912-98AF-FC5099F9F6E6}" type="slidenum">
              <a:rPr lang="en-GB" smtClean="0">
                <a:solidFill>
                  <a:prstClr val="black"/>
                </a:solidFill>
              </a:rPr>
              <a:pPr/>
              <a:t>‹#›</a:t>
            </a:fld>
            <a:endParaRPr lang="en-GB">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EF2B9147-57E5-40C8-B291-BFAD4030EA1A}" type="datetimeFigureOut">
              <a:rPr lang="en-GB" smtClean="0">
                <a:solidFill>
                  <a:prstClr val="black"/>
                </a:solidFill>
              </a:rPr>
              <a:pPr/>
              <a:t>12/10/2016</a:t>
            </a:fld>
            <a:endParaRPr lang="en-GB">
              <a:solidFill>
                <a:prstClr val="black"/>
              </a:solidFill>
            </a:endParaRPr>
          </a:p>
        </p:txBody>
      </p:sp>
      <p:sp>
        <p:nvSpPr>
          <p:cNvPr id="6" name="Footer Placeholder 5"/>
          <p:cNvSpPr>
            <a:spLocks noGrp="1"/>
          </p:cNvSpPr>
          <p:nvPr>
            <p:ph type="ftr" sz="quarter" idx="11"/>
          </p:nvPr>
        </p:nvSpPr>
        <p:spPr/>
        <p:txBody>
          <a:bodyPr/>
          <a:lstStyle/>
          <a:p>
            <a:endParaRPr lang="en-GB">
              <a:solidFill>
                <a:prstClr val="black"/>
              </a:solidFill>
            </a:endParaRPr>
          </a:p>
        </p:txBody>
      </p:sp>
      <p:sp>
        <p:nvSpPr>
          <p:cNvPr id="7" name="Slide Number Placeholder 6"/>
          <p:cNvSpPr>
            <a:spLocks noGrp="1"/>
          </p:cNvSpPr>
          <p:nvPr>
            <p:ph type="sldNum" sz="quarter" idx="12"/>
          </p:nvPr>
        </p:nvSpPr>
        <p:spPr/>
        <p:txBody>
          <a:bodyPr/>
          <a:lstStyle/>
          <a:p>
            <a:fld id="{E7E9DB88-F400-4912-98AF-FC5099F9F6E6}" type="slidenum">
              <a:rPr lang="en-GB" smtClean="0">
                <a:solidFill>
                  <a:prstClr val="black"/>
                </a:solidFill>
              </a:rPr>
              <a:pPr/>
              <a:t>‹#›</a:t>
            </a:fld>
            <a:endParaRPr lang="en-GB">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2B9147-57E5-40C8-B291-BFAD4030EA1A}" type="datetimeFigureOut">
              <a:rPr lang="en-GB" smtClean="0">
                <a:solidFill>
                  <a:prstClr val="white"/>
                </a:solidFill>
              </a:rPr>
              <a:pPr/>
              <a:t>12/10/2016</a:t>
            </a:fld>
            <a:endParaRPr lang="en-GB">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7E9DB88-F400-4912-98AF-FC5099F9F6E6}" type="slidenum">
              <a:rPr lang="en-GB" smtClean="0">
                <a:solidFill>
                  <a:prstClr val="white"/>
                </a:solidFill>
              </a:rPr>
              <a:pPr/>
              <a:t>‹#›</a:t>
            </a:fld>
            <a:endParaRPr lang="en-GB">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b="0">
              <a:solidFill>
                <a:prstClr val="white"/>
              </a:solidFill>
              <a:latin typeface="Lucida Sans Unicode"/>
              <a:cs typeface="+mn-cs"/>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b="0">
              <a:solidFill>
                <a:prstClr val="white"/>
              </a:solidFill>
              <a:latin typeface="Lucida Sans Unicode"/>
              <a:cs typeface="+mn-cs"/>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fontAlgn="auto">
              <a:spcBef>
                <a:spcPts val="0"/>
              </a:spcBef>
              <a:spcAft>
                <a:spcPts val="0"/>
              </a:spcAft>
            </a:pPr>
            <a:endParaRPr lang="en-US" b="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pPr>
            <a:endParaRPr lang="en-US" b="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pPr>
            <a:endParaRPr lang="en-US" b="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b="0">
              <a:solidFill>
                <a:prstClr val="black"/>
              </a:solidFill>
              <a:latin typeface="Lucida Sans Unicode"/>
              <a:cs typeface="+mn-cs"/>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pPr fontAlgn="auto">
              <a:spcBef>
                <a:spcPts val="0"/>
              </a:spcBef>
              <a:spcAft>
                <a:spcPts val="0"/>
              </a:spcAft>
            </a:pPr>
            <a:endParaRPr lang="en-US" b="0">
              <a:solidFill>
                <a:prstClr val="black"/>
              </a:solidFill>
              <a:latin typeface="Lucida Sans Unicode"/>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fontAlgn="auto">
              <a:spcBef>
                <a:spcPts val="0"/>
              </a:spcBef>
              <a:spcAft>
                <a:spcPts val="0"/>
              </a:spcAft>
            </a:pPr>
            <a:endParaRPr lang="en-US" b="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auto">
              <a:spcBef>
                <a:spcPts val="0"/>
              </a:spcBef>
              <a:spcAft>
                <a:spcPts val="0"/>
              </a:spcAft>
            </a:pPr>
            <a:fld id="{EF2B9147-57E5-40C8-B291-BFAD4030EA1A}" type="datetimeFigureOut">
              <a:rPr lang="en-GB" b="0" smtClean="0">
                <a:solidFill>
                  <a:prstClr val="black"/>
                </a:solidFill>
                <a:latin typeface="Lucida Sans Unicode"/>
                <a:cs typeface="+mn-cs"/>
              </a:rPr>
              <a:pPr fontAlgn="auto">
                <a:spcBef>
                  <a:spcPts val="0"/>
                </a:spcBef>
                <a:spcAft>
                  <a:spcPts val="0"/>
                </a:spcAft>
              </a:pPr>
              <a:t>12/10/2016</a:t>
            </a:fld>
            <a:endParaRPr lang="en-GB" b="0">
              <a:solidFill>
                <a:prstClr val="black"/>
              </a:solidFill>
              <a:latin typeface="Lucida Sans Unicode"/>
              <a:cs typeface="+mn-cs"/>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auto">
              <a:spcBef>
                <a:spcPts val="0"/>
              </a:spcBef>
              <a:spcAft>
                <a:spcPts val="0"/>
              </a:spcAft>
            </a:pPr>
            <a:endParaRPr lang="en-GB" b="0">
              <a:solidFill>
                <a:prstClr val="black"/>
              </a:solidFill>
              <a:latin typeface="Lucida Sans Unicode"/>
              <a:cs typeface="+mn-cs"/>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auto">
              <a:spcBef>
                <a:spcPts val="0"/>
              </a:spcBef>
              <a:spcAft>
                <a:spcPts val="0"/>
              </a:spcAft>
            </a:pPr>
            <a:fld id="{E7E9DB88-F400-4912-98AF-FC5099F9F6E6}" type="slidenum">
              <a:rPr lang="en-GB" smtClean="0">
                <a:solidFill>
                  <a:prstClr val="black"/>
                </a:solidFill>
                <a:latin typeface="Lucida Sans Unicode"/>
                <a:cs typeface="+mn-cs"/>
              </a:rPr>
              <a:pPr fontAlgn="auto">
                <a:spcBef>
                  <a:spcPts val="0"/>
                </a:spcBef>
                <a:spcAft>
                  <a:spcPts val="0"/>
                </a:spcAft>
              </a:pPr>
              <a:t>‹#›</a:t>
            </a:fld>
            <a:endParaRPr lang="en-GB">
              <a:solidFill>
                <a:prstClr val="black"/>
              </a:solidFill>
              <a:latin typeface="Lucida Sans Unicode"/>
              <a:cs typeface="+mn-cs"/>
            </a:endParaRP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32F4DE-7208-4166-B30D-E3A4C5A8FA83}" type="datetimeFigureOut">
              <a:rPr lang="en-GB" smtClean="0"/>
              <a:pPr/>
              <a:t>12/10/2016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0D460D-49F8-4CF7-91C1-62E6283D027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oleObject" Target="../embeddings/oleObject1.bin"/><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hyperlink" Target="http://www.gla.ac.uk/students/myglasgow/"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hyperlink" Target="http://www.glasgowstudent.net/about/representation/class-reps"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hyperlink" Target="mailto:vp-education@src.gla.ac.uk" TargetMode="External"/><Relationship Id="rId5" Type="http://schemas.openxmlformats.org/officeDocument/2006/relationships/hyperlink" Target="http://www.gla.ac.uk/services/senateoffice/qea/studentrepresentation/" TargetMode="External"/><Relationship Id="rId4" Type="http://schemas.openxmlformats.org/officeDocument/2006/relationships/hyperlink" Target="http://www.gla.ac.uk/students/myglasgow"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RVt-TbmIeR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3" name="Rectangle 2"/>
          <p:cNvSpPr>
            <a:spLocks noGrp="1" noChangeArrowheads="1"/>
          </p:cNvSpPr>
          <p:nvPr>
            <p:ph type="ctrTitle"/>
          </p:nvPr>
        </p:nvSpPr>
        <p:spPr>
          <a:xfrm>
            <a:off x="684213" y="2349500"/>
            <a:ext cx="7772400" cy="1655564"/>
          </a:xfrm>
        </p:spPr>
        <p:txBody>
          <a:bodyPr>
            <a:normAutofit fontScale="90000"/>
          </a:bodyPr>
          <a:lstStyle/>
          <a:p>
            <a:pPr algn="l" eaLnBrk="1" hangingPunct="1"/>
            <a:r>
              <a:rPr lang="en-GB" sz="3600" dirty="0" smtClean="0"/>
              <a:t/>
            </a:r>
            <a:br>
              <a:rPr lang="en-GB" sz="3600" dirty="0" smtClean="0"/>
            </a:br>
            <a:r>
              <a:rPr lang="en-GB" sz="3600" dirty="0" smtClean="0"/>
              <a:t/>
            </a:r>
            <a:br>
              <a:rPr lang="en-GB" sz="3600" dirty="0" smtClean="0"/>
            </a:br>
            <a:r>
              <a:rPr lang="en-GB" sz="4900" dirty="0" smtClean="0">
                <a:solidFill>
                  <a:schemeClr val="tx2"/>
                </a:solidFill>
                <a:latin typeface="Calibri" pitchFamily="34" charset="0"/>
                <a:cs typeface="Calibri" pitchFamily="34" charset="0"/>
              </a:rPr>
              <a:t>Introductory Level </a:t>
            </a:r>
            <a:r>
              <a:rPr lang="en-GB" sz="3600" dirty="0" smtClean="0">
                <a:solidFill>
                  <a:schemeClr val="tx2"/>
                </a:solidFill>
                <a:latin typeface="Calibri" pitchFamily="34" charset="0"/>
                <a:cs typeface="Calibri" pitchFamily="34" charset="0"/>
              </a:rPr>
              <a:t/>
            </a:r>
            <a:br>
              <a:rPr lang="en-GB" sz="3600" dirty="0" smtClean="0">
                <a:solidFill>
                  <a:schemeClr val="tx2"/>
                </a:solidFill>
                <a:latin typeface="Calibri" pitchFamily="34" charset="0"/>
                <a:cs typeface="Calibri" pitchFamily="34" charset="0"/>
              </a:rPr>
            </a:br>
            <a:r>
              <a:rPr lang="en-GB" dirty="0" smtClean="0">
                <a:solidFill>
                  <a:schemeClr val="tx2"/>
                </a:solidFill>
                <a:latin typeface="Calibri" pitchFamily="34" charset="0"/>
                <a:cs typeface="Calibri" pitchFamily="34" charset="0"/>
              </a:rPr>
              <a:t>PGR Rep Training</a:t>
            </a:r>
            <a:r>
              <a:rPr lang="en-GB" sz="3600" dirty="0" smtClean="0">
                <a:latin typeface="Calibri" pitchFamily="34" charset="0"/>
                <a:cs typeface="Calibri" pitchFamily="34" charset="0"/>
              </a:rPr>
              <a:t/>
            </a:r>
            <a:br>
              <a:rPr lang="en-GB" sz="3600" dirty="0" smtClean="0">
                <a:latin typeface="Calibri" pitchFamily="34" charset="0"/>
                <a:cs typeface="Calibri" pitchFamily="34" charset="0"/>
              </a:rPr>
            </a:br>
            <a:endParaRPr lang="en-GB" sz="3600" dirty="0" smtClean="0">
              <a:latin typeface="Calibri" pitchFamily="34" charset="0"/>
              <a:cs typeface="Calibri" pitchFamily="34" charset="0"/>
            </a:endParaRPr>
          </a:p>
        </p:txBody>
      </p:sp>
      <p:sp>
        <p:nvSpPr>
          <p:cNvPr id="438274" name="Rectangle 3"/>
          <p:cNvSpPr>
            <a:spLocks noGrp="1" noChangeArrowheads="1"/>
          </p:cNvSpPr>
          <p:nvPr>
            <p:ph type="subTitle" idx="1"/>
          </p:nvPr>
        </p:nvSpPr>
        <p:spPr>
          <a:xfrm>
            <a:off x="684213" y="4292600"/>
            <a:ext cx="6400800" cy="1008063"/>
          </a:xfrm>
        </p:spPr>
        <p:txBody>
          <a:bodyPr>
            <a:normAutofit fontScale="92500" lnSpcReduction="10000"/>
          </a:bodyPr>
          <a:lstStyle/>
          <a:p>
            <a:pPr algn="l" eaLnBrk="1" hangingPunct="1"/>
            <a:r>
              <a:rPr lang="en-GB" dirty="0" smtClean="0">
                <a:latin typeface="Calibri" pitchFamily="34" charset="0"/>
                <a:cs typeface="Calibri" pitchFamily="34" charset="0"/>
              </a:rPr>
              <a:t>name of trainer</a:t>
            </a:r>
          </a:p>
          <a:p>
            <a:pPr algn="l" eaLnBrk="1" hangingPunct="1"/>
            <a:r>
              <a:rPr lang="en-GB" dirty="0" smtClean="0">
                <a:latin typeface="Calibri" pitchFamily="34" charset="0"/>
                <a:cs typeface="Calibri" pitchFamily="34" charset="0"/>
              </a:rPr>
              <a:t>associate trainer | GUSRC</a:t>
            </a:r>
          </a:p>
        </p:txBody>
      </p:sp>
      <p:pic>
        <p:nvPicPr>
          <p:cNvPr id="4" name="Picture 3" descr="src_round05_blue293-1.jpg"/>
          <p:cNvPicPr>
            <a:picLocks noChangeAspect="1"/>
          </p:cNvPicPr>
          <p:nvPr/>
        </p:nvPicPr>
        <p:blipFill>
          <a:blip r:embed="rId4" cstate="print"/>
          <a:stretch>
            <a:fillRect/>
          </a:stretch>
        </p:blipFill>
        <p:spPr>
          <a:xfrm>
            <a:off x="4355976" y="476672"/>
            <a:ext cx="4385295" cy="1130583"/>
          </a:xfrm>
          <a:prstGeom prst="rect">
            <a:avLst/>
          </a:prstGeom>
        </p:spPr>
      </p:pic>
      <p:graphicFrame>
        <p:nvGraphicFramePr>
          <p:cNvPr id="131073" name="Object 6"/>
          <p:cNvGraphicFramePr>
            <a:graphicFrameLocks noChangeAspect="1"/>
          </p:cNvGraphicFramePr>
          <p:nvPr/>
        </p:nvGraphicFramePr>
        <p:xfrm>
          <a:off x="6228184" y="5301208"/>
          <a:ext cx="2362200" cy="1087437"/>
        </p:xfrm>
        <a:graphic>
          <a:graphicData uri="http://schemas.openxmlformats.org/presentationml/2006/ole">
            <mc:AlternateContent xmlns:mc="http://schemas.openxmlformats.org/markup-compatibility/2006">
              <mc:Choice xmlns:v="urn:schemas-microsoft-com:vml" Requires="v">
                <p:oleObj spid="_x0000_s131093" name="Bitmap Image" r:id="rId5" imgW="1800476" imgH="828791" progId="PBrush">
                  <p:embed/>
                </p:oleObj>
              </mc:Choice>
              <mc:Fallback>
                <p:oleObj name="Bitmap Image" r:id="rId5" imgW="1800476" imgH="828791" progId="PBrush">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28184" y="5301208"/>
                        <a:ext cx="2362200" cy="1087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pic>
        <p:nvPicPr>
          <p:cNvPr id="7" name="Picture 8" descr="UniofGlasgow_colour"/>
          <p:cNvPicPr>
            <a:picLocks noChangeAspect="1" noChangeArrowheads="1"/>
          </p:cNvPicPr>
          <p:nvPr/>
        </p:nvPicPr>
        <p:blipFill>
          <a:blip r:embed="rId7" cstate="print"/>
          <a:srcRect/>
          <a:stretch>
            <a:fillRect/>
          </a:stretch>
        </p:blipFill>
        <p:spPr bwMode="auto">
          <a:xfrm>
            <a:off x="755575" y="476672"/>
            <a:ext cx="2794901" cy="8640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2"/>
          <p:cNvSpPr>
            <a:spLocks noGrp="1" noChangeArrowheads="1"/>
          </p:cNvSpPr>
          <p:nvPr>
            <p:ph type="title"/>
          </p:nvPr>
        </p:nvSpPr>
        <p:spPr>
          <a:xfrm>
            <a:off x="611560" y="188913"/>
            <a:ext cx="8064129" cy="1143000"/>
          </a:xfrm>
        </p:spPr>
        <p:txBody>
          <a:bodyPr>
            <a:normAutofit/>
          </a:bodyPr>
          <a:lstStyle/>
          <a:p>
            <a:pPr eaLnBrk="1" hangingPunct="1"/>
            <a:r>
              <a:rPr lang="en-GB" dirty="0" smtClean="0">
                <a:solidFill>
                  <a:schemeClr val="tx2"/>
                </a:solidFill>
                <a:latin typeface="Calibri" pitchFamily="34" charset="0"/>
                <a:cs typeface="Calibri" pitchFamily="34" charset="0"/>
              </a:rPr>
              <a:t>Why is representation important?</a:t>
            </a:r>
          </a:p>
        </p:txBody>
      </p:sp>
      <p:sp>
        <p:nvSpPr>
          <p:cNvPr id="3083" name="Text Box 14"/>
          <p:cNvSpPr txBox="1">
            <a:spLocks noChangeArrowheads="1"/>
          </p:cNvSpPr>
          <p:nvPr/>
        </p:nvSpPr>
        <p:spPr bwMode="auto">
          <a:xfrm>
            <a:off x="5364163" y="2133600"/>
            <a:ext cx="2376487" cy="366713"/>
          </a:xfrm>
          <a:prstGeom prst="rect">
            <a:avLst/>
          </a:prstGeom>
          <a:noFill/>
          <a:ln w="9525">
            <a:noFill/>
            <a:miter lim="800000"/>
            <a:headEnd/>
            <a:tailEnd/>
          </a:ln>
        </p:spPr>
        <p:txBody>
          <a:bodyPr>
            <a:spAutoFit/>
          </a:bodyPr>
          <a:lstStyle/>
          <a:p>
            <a:endParaRPr lang="en-US"/>
          </a:p>
        </p:txBody>
      </p:sp>
      <p:sp>
        <p:nvSpPr>
          <p:cNvPr id="3084" name="Text Box 13"/>
          <p:cNvSpPr txBox="1">
            <a:spLocks noChangeArrowheads="1"/>
          </p:cNvSpPr>
          <p:nvPr/>
        </p:nvSpPr>
        <p:spPr bwMode="auto">
          <a:xfrm>
            <a:off x="5076056" y="2564904"/>
            <a:ext cx="3744912" cy="2585323"/>
          </a:xfrm>
          <a:prstGeom prst="rect">
            <a:avLst/>
          </a:prstGeom>
          <a:noFill/>
          <a:ln w="9525">
            <a:noFill/>
            <a:miter lim="800000"/>
            <a:headEnd/>
            <a:tailEnd/>
          </a:ln>
        </p:spPr>
        <p:txBody>
          <a:bodyPr>
            <a:spAutoFit/>
          </a:bodyPr>
          <a:lstStyle/>
          <a:p>
            <a:pPr algn="ctr">
              <a:spcBef>
                <a:spcPct val="50000"/>
              </a:spcBef>
            </a:pPr>
            <a:r>
              <a:rPr lang="en-GB" sz="5400" dirty="0">
                <a:solidFill>
                  <a:schemeClr val="tx2"/>
                </a:solidFill>
                <a:latin typeface="Calibri" pitchFamily="34" charset="0"/>
                <a:cs typeface="Calibri" pitchFamily="34" charset="0"/>
              </a:rPr>
              <a:t>YOU ARE THE EXPERT!</a:t>
            </a:r>
          </a:p>
        </p:txBody>
      </p:sp>
      <p:graphicFrame>
        <p:nvGraphicFramePr>
          <p:cNvPr id="6" name="Diagram 5"/>
          <p:cNvGraphicFramePr/>
          <p:nvPr/>
        </p:nvGraphicFramePr>
        <p:xfrm>
          <a:off x="395536" y="1988840"/>
          <a:ext cx="496855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95536" y="188913"/>
            <a:ext cx="8280153" cy="1143000"/>
          </a:xfrm>
        </p:spPr>
        <p:txBody>
          <a:bodyPr>
            <a:normAutofit fontScale="90000"/>
          </a:bodyPr>
          <a:lstStyle/>
          <a:p>
            <a:pPr eaLnBrk="1" hangingPunct="1"/>
            <a:r>
              <a:rPr lang="en-GB" dirty="0" smtClean="0">
                <a:solidFill>
                  <a:schemeClr val="tx2"/>
                </a:solidFill>
                <a:latin typeface="Calibri" pitchFamily="34" charset="0"/>
                <a:cs typeface="Calibri" pitchFamily="34" charset="0"/>
              </a:rPr>
              <a:t>Developments in student representation at Glasgow</a:t>
            </a:r>
          </a:p>
        </p:txBody>
      </p:sp>
      <p:sp>
        <p:nvSpPr>
          <p:cNvPr id="20483" name="Rectangle 3"/>
          <p:cNvSpPr>
            <a:spLocks noGrp="1" noChangeArrowheads="1"/>
          </p:cNvSpPr>
          <p:nvPr>
            <p:ph idx="1"/>
          </p:nvPr>
        </p:nvSpPr>
        <p:spPr>
          <a:xfrm>
            <a:off x="468313" y="1412777"/>
            <a:ext cx="8207375" cy="4896544"/>
          </a:xfrm>
        </p:spPr>
        <p:txBody>
          <a:bodyPr>
            <a:normAutofit/>
          </a:bodyPr>
          <a:lstStyle/>
          <a:p>
            <a:pPr eaLnBrk="1" hangingPunct="1">
              <a:buFont typeface="Wingdings" pitchFamily="2" charset="2"/>
              <a:buNone/>
            </a:pPr>
            <a:endParaRPr lang="en-GB" sz="1800" dirty="0" smtClean="0"/>
          </a:p>
          <a:p>
            <a:pPr lvl="1" eaLnBrk="1" hangingPunct="1">
              <a:lnSpc>
                <a:spcPct val="90000"/>
              </a:lnSpc>
              <a:buFont typeface="Wingdings" pitchFamily="2" charset="2"/>
              <a:buChar char="§"/>
            </a:pPr>
            <a:r>
              <a:rPr lang="en-GB" sz="2000" dirty="0" smtClean="0">
                <a:solidFill>
                  <a:schemeClr val="tx2"/>
                </a:solidFill>
                <a:latin typeface="Calibri" pitchFamily="34" charset="0"/>
                <a:cs typeface="Calibri" pitchFamily="34" charset="0"/>
              </a:rPr>
              <a:t>Training and handbook specifically tailored for PGR reps</a:t>
            </a:r>
          </a:p>
          <a:p>
            <a:pPr lvl="1" eaLnBrk="1" hangingPunct="1">
              <a:lnSpc>
                <a:spcPct val="90000"/>
              </a:lnSpc>
              <a:buFont typeface="Wingdings" pitchFamily="2" charset="2"/>
              <a:buChar char="§"/>
            </a:pPr>
            <a:endParaRPr lang="en-GB" sz="2000" dirty="0" smtClean="0">
              <a:solidFill>
                <a:schemeClr val="tx2"/>
              </a:solidFill>
              <a:latin typeface="Calibri" pitchFamily="34" charset="0"/>
              <a:cs typeface="Calibri" pitchFamily="34" charset="0"/>
            </a:endParaRPr>
          </a:p>
          <a:p>
            <a:pPr lvl="1" eaLnBrk="1" hangingPunct="1">
              <a:lnSpc>
                <a:spcPct val="90000"/>
              </a:lnSpc>
              <a:buFont typeface="Wingdings" pitchFamily="2" charset="2"/>
              <a:buChar char="§"/>
            </a:pPr>
            <a:r>
              <a:rPr lang="en-GB" sz="2000" dirty="0" smtClean="0">
                <a:solidFill>
                  <a:schemeClr val="tx2"/>
                </a:solidFill>
                <a:latin typeface="Calibri" pitchFamily="34" charset="0"/>
                <a:cs typeface="Calibri" pitchFamily="34" charset="0"/>
              </a:rPr>
              <a:t>Student Voice website – discussion forum, feedback and contact details for reps.  Tailored to your study choices.  Easier to connect with and build your community.</a:t>
            </a:r>
          </a:p>
          <a:p>
            <a:pPr lvl="1" eaLnBrk="1" hangingPunct="1">
              <a:lnSpc>
                <a:spcPct val="90000"/>
              </a:lnSpc>
              <a:buFont typeface="Wingdings" pitchFamily="2" charset="2"/>
              <a:buChar char="§"/>
            </a:pPr>
            <a:endParaRPr lang="en-GB" sz="2000" dirty="0" smtClean="0">
              <a:solidFill>
                <a:schemeClr val="tx2"/>
              </a:solidFill>
              <a:latin typeface="Calibri" pitchFamily="34" charset="0"/>
              <a:cs typeface="Calibri" pitchFamily="34" charset="0"/>
            </a:endParaRPr>
          </a:p>
          <a:p>
            <a:pPr lvl="1" eaLnBrk="1" hangingPunct="1">
              <a:lnSpc>
                <a:spcPct val="90000"/>
              </a:lnSpc>
              <a:buFont typeface="Wingdings" pitchFamily="2" charset="2"/>
              <a:buChar char="§"/>
            </a:pPr>
            <a:r>
              <a:rPr lang="en-GB" sz="2000" dirty="0" smtClean="0">
                <a:solidFill>
                  <a:schemeClr val="tx2"/>
                </a:solidFill>
                <a:latin typeface="Calibri" pitchFamily="34" charset="0"/>
                <a:cs typeface="Calibri" pitchFamily="34" charset="0"/>
              </a:rPr>
              <a:t>The Gilchrist Postgraduate Club – your own social &amp; learning space to help you connect with other PGR students.</a:t>
            </a:r>
          </a:p>
          <a:p>
            <a:pPr lvl="1" eaLnBrk="1" hangingPunct="1">
              <a:lnSpc>
                <a:spcPct val="90000"/>
              </a:lnSpc>
              <a:buNone/>
            </a:pPr>
            <a:endParaRPr lang="en-GB" sz="2000" dirty="0" smtClean="0">
              <a:solidFill>
                <a:schemeClr val="tx2"/>
              </a:solidFill>
              <a:latin typeface="Calibri" pitchFamily="34" charset="0"/>
              <a:cs typeface="Calibri" pitchFamily="34" charset="0"/>
            </a:endParaRPr>
          </a:p>
          <a:p>
            <a:pPr lvl="1" eaLnBrk="1" hangingPunct="1">
              <a:lnSpc>
                <a:spcPct val="90000"/>
              </a:lnSpc>
              <a:buFont typeface="Wingdings" pitchFamily="2" charset="2"/>
              <a:buChar char="§"/>
            </a:pPr>
            <a:r>
              <a:rPr lang="en-GB" sz="2000" dirty="0" smtClean="0">
                <a:solidFill>
                  <a:schemeClr val="tx2"/>
                </a:solidFill>
                <a:latin typeface="Calibri" pitchFamily="34" charset="0"/>
                <a:cs typeface="Calibri" pitchFamily="34" charset="0"/>
              </a:rPr>
              <a:t>University now looking at how it maintains oversight of the PG student experience</a:t>
            </a:r>
          </a:p>
          <a:p>
            <a:pPr lvl="1" eaLnBrk="1" hangingPunct="1">
              <a:lnSpc>
                <a:spcPct val="90000"/>
              </a:lnSpc>
              <a:buNone/>
            </a:pPr>
            <a:endParaRPr lang="en-GB" sz="2000" dirty="0" smtClean="0">
              <a:solidFill>
                <a:schemeClr val="tx2"/>
              </a:solidFill>
              <a:latin typeface="Calibri" pitchFamily="34" charset="0"/>
              <a:cs typeface="Calibri" pitchFamily="34" charset="0"/>
            </a:endParaRPr>
          </a:p>
          <a:p>
            <a:pPr lvl="1" eaLnBrk="1" hangingPunct="1">
              <a:lnSpc>
                <a:spcPct val="90000"/>
              </a:lnSpc>
              <a:buFont typeface="Wingdings" pitchFamily="2" charset="2"/>
              <a:buChar char="§"/>
            </a:pPr>
            <a:r>
              <a:rPr lang="en-GB" sz="2000" dirty="0" smtClean="0">
                <a:solidFill>
                  <a:schemeClr val="tx2"/>
                </a:solidFill>
                <a:latin typeface="Calibri" pitchFamily="34" charset="0"/>
                <a:cs typeface="Calibri" pitchFamily="34" charset="0"/>
              </a:rPr>
              <a:t>GUSRC working on improved PG representation and engagement</a:t>
            </a:r>
          </a:p>
          <a:p>
            <a:pPr eaLnBrk="1" hangingPunct="1"/>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GB" dirty="0" smtClean="0">
                <a:solidFill>
                  <a:schemeClr val="tx2"/>
                </a:solidFill>
                <a:latin typeface="Calibri" pitchFamily="34" charset="0"/>
                <a:cs typeface="Calibri" pitchFamily="34" charset="0"/>
              </a:rPr>
              <a:t>Recognition on your transcript</a:t>
            </a:r>
            <a:endParaRPr lang="en-US" dirty="0" smtClean="0">
              <a:solidFill>
                <a:schemeClr val="tx2"/>
              </a:solidFill>
              <a:latin typeface="Calibri" pitchFamily="34" charset="0"/>
              <a:cs typeface="Calibri" pitchFamily="34" charset="0"/>
            </a:endParaRPr>
          </a:p>
        </p:txBody>
      </p:sp>
      <p:sp>
        <p:nvSpPr>
          <p:cNvPr id="28675" name="Rectangle 3"/>
          <p:cNvSpPr>
            <a:spLocks noGrp="1" noChangeArrowheads="1"/>
          </p:cNvSpPr>
          <p:nvPr>
            <p:ph idx="1"/>
          </p:nvPr>
        </p:nvSpPr>
        <p:spPr/>
        <p:txBody>
          <a:bodyPr>
            <a:normAutofit lnSpcReduction="10000"/>
          </a:bodyPr>
          <a:lstStyle/>
          <a:p>
            <a:pPr eaLnBrk="1" hangingPunct="1">
              <a:lnSpc>
                <a:spcPct val="80000"/>
              </a:lnSpc>
              <a:buSzPct val="100000"/>
              <a:buFont typeface="Wingdings" pitchFamily="2" charset="2"/>
              <a:buChar char="§"/>
            </a:pPr>
            <a:r>
              <a:rPr lang="en-GB" sz="2000" dirty="0" smtClean="0">
                <a:solidFill>
                  <a:schemeClr val="tx2"/>
                </a:solidFill>
                <a:latin typeface="Calibri" pitchFamily="34" charset="0"/>
                <a:cs typeface="Calibri" pitchFamily="34" charset="0"/>
              </a:rPr>
              <a:t>The University will recognise and record on the transcript periods undertaken as a student representative: </a:t>
            </a:r>
          </a:p>
          <a:p>
            <a:pPr eaLnBrk="1" hangingPunct="1">
              <a:lnSpc>
                <a:spcPct val="80000"/>
              </a:lnSpc>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algn="ctr" eaLnBrk="1" hangingPunct="1">
              <a:lnSpc>
                <a:spcPct val="80000"/>
              </a:lnSpc>
              <a:buSzPct val="100000"/>
              <a:buNone/>
            </a:pPr>
            <a:r>
              <a:rPr lang="en-GB" sz="2000" i="1" dirty="0" smtClean="0">
                <a:solidFill>
                  <a:schemeClr val="tx2"/>
                </a:solidFill>
                <a:latin typeface="Calibri" pitchFamily="34" charset="0"/>
                <a:cs typeface="Calibri" pitchFamily="34" charset="0"/>
              </a:rPr>
              <a:t>	“Subject to confirmation of training being completed </a:t>
            </a:r>
          </a:p>
          <a:p>
            <a:pPr algn="ctr" eaLnBrk="1" hangingPunct="1">
              <a:lnSpc>
                <a:spcPct val="80000"/>
              </a:lnSpc>
              <a:buSzPct val="100000"/>
              <a:buNone/>
            </a:pPr>
            <a:r>
              <a:rPr lang="en-GB" sz="2000" i="1" dirty="0" smtClean="0">
                <a:solidFill>
                  <a:schemeClr val="tx2"/>
                </a:solidFill>
                <a:latin typeface="Calibri" pitchFamily="34" charset="0"/>
                <a:cs typeface="Calibri" pitchFamily="34" charset="0"/>
              </a:rPr>
              <a:t>and confirmation from the relevant School that </a:t>
            </a:r>
          </a:p>
          <a:p>
            <a:pPr algn="ctr" eaLnBrk="1" hangingPunct="1">
              <a:lnSpc>
                <a:spcPct val="80000"/>
              </a:lnSpc>
              <a:buSzPct val="100000"/>
              <a:buNone/>
            </a:pPr>
            <a:r>
              <a:rPr lang="en-GB" sz="2000" i="1" dirty="0" smtClean="0">
                <a:solidFill>
                  <a:schemeClr val="tx2"/>
                </a:solidFill>
                <a:latin typeface="Calibri" pitchFamily="34" charset="0"/>
                <a:cs typeface="Calibri" pitchFamily="34" charset="0"/>
              </a:rPr>
              <a:t>term of office as a PGR Representative </a:t>
            </a:r>
          </a:p>
          <a:p>
            <a:pPr algn="ctr" eaLnBrk="1" hangingPunct="1">
              <a:lnSpc>
                <a:spcPct val="80000"/>
              </a:lnSpc>
              <a:buSzPct val="100000"/>
              <a:buNone/>
            </a:pPr>
            <a:r>
              <a:rPr lang="en-GB" sz="2000" i="1" dirty="0" smtClean="0">
                <a:solidFill>
                  <a:schemeClr val="tx2"/>
                </a:solidFill>
                <a:latin typeface="Calibri" pitchFamily="34" charset="0"/>
                <a:cs typeface="Calibri" pitchFamily="34" charset="0"/>
              </a:rPr>
              <a:t>has been completed”.</a:t>
            </a:r>
            <a:endParaRPr lang="en-GB" sz="2000" dirty="0" smtClean="0">
              <a:solidFill>
                <a:schemeClr val="tx2"/>
              </a:solidFill>
              <a:latin typeface="Calibri" pitchFamily="34" charset="0"/>
              <a:cs typeface="Calibri" pitchFamily="34" charset="0"/>
            </a:endParaRPr>
          </a:p>
          <a:p>
            <a:pPr eaLnBrk="1" hangingPunct="1">
              <a:lnSpc>
                <a:spcPct val="80000"/>
              </a:lnSpc>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eaLnBrk="1" hangingPunct="1">
              <a:lnSpc>
                <a:spcPct val="80000"/>
              </a:lnSpc>
              <a:buSzPct val="100000"/>
              <a:buFont typeface="Wingdings" pitchFamily="2" charset="2"/>
              <a:buChar char="§"/>
            </a:pPr>
            <a:r>
              <a:rPr lang="en-GB" sz="2000" dirty="0" smtClean="0">
                <a:solidFill>
                  <a:schemeClr val="tx2"/>
                </a:solidFill>
                <a:latin typeface="Calibri" pitchFamily="34" charset="0"/>
                <a:cs typeface="Calibri" pitchFamily="34" charset="0"/>
              </a:rPr>
              <a:t>Attend the training – make sure you sign the attendance sheet</a:t>
            </a:r>
          </a:p>
          <a:p>
            <a:pPr marL="0" indent="0" eaLnBrk="1" hangingPunct="1">
              <a:lnSpc>
                <a:spcPct val="80000"/>
              </a:lnSpc>
              <a:buSzPct val="100000"/>
              <a:buNone/>
            </a:pPr>
            <a:endParaRPr lang="en-GB" sz="2000" dirty="0" smtClean="0">
              <a:solidFill>
                <a:schemeClr val="tx2"/>
              </a:solidFill>
              <a:latin typeface="Calibri" pitchFamily="34" charset="0"/>
              <a:cs typeface="Calibri" pitchFamily="34" charset="0"/>
            </a:endParaRPr>
          </a:p>
          <a:p>
            <a:pPr>
              <a:lnSpc>
                <a:spcPct val="80000"/>
              </a:lnSpc>
              <a:buSzPct val="100000"/>
              <a:buFont typeface="Wingdings" pitchFamily="2" charset="2"/>
              <a:buChar char="§"/>
            </a:pPr>
            <a:r>
              <a:rPr lang="en-GB" sz="2000" dirty="0" smtClean="0">
                <a:solidFill>
                  <a:schemeClr val="tx2"/>
                </a:solidFill>
                <a:latin typeface="Calibri" pitchFamily="34" charset="0"/>
                <a:cs typeface="Calibri" pitchFamily="34" charset="0"/>
              </a:rPr>
              <a:t>Complete your duties – make sure you go to meetings or let people know if you can’t make it</a:t>
            </a:r>
          </a:p>
          <a:p>
            <a:pPr>
              <a:lnSpc>
                <a:spcPct val="80000"/>
              </a:lnSpc>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a:lnSpc>
                <a:spcPct val="80000"/>
              </a:lnSpc>
              <a:buSzPct val="100000"/>
              <a:buFont typeface="Wingdings" pitchFamily="2" charset="2"/>
              <a:buChar char="§"/>
            </a:pPr>
            <a:r>
              <a:rPr lang="en-GB" sz="2000" dirty="0" smtClean="0">
                <a:solidFill>
                  <a:schemeClr val="tx2"/>
                </a:solidFill>
                <a:latin typeface="Calibri" pitchFamily="34" charset="0"/>
                <a:cs typeface="Calibri" pitchFamily="34" charset="0"/>
              </a:rPr>
              <a:t>You </a:t>
            </a:r>
            <a:r>
              <a:rPr lang="en-GB" sz="2000" dirty="0">
                <a:solidFill>
                  <a:schemeClr val="tx2"/>
                </a:solidFill>
                <a:latin typeface="Calibri" pitchFamily="34" charset="0"/>
                <a:cs typeface="Calibri" pitchFamily="34" charset="0"/>
              </a:rPr>
              <a:t>will also be asked to complete a short questionnaire, towards the end of the academic year, reflecting on challenges and achievements during your time as rep.</a:t>
            </a:r>
          </a:p>
          <a:p>
            <a:pPr>
              <a:lnSpc>
                <a:spcPct val="80000"/>
              </a:lnSpc>
              <a:buSzPct val="100000"/>
              <a:buFont typeface="Wingdings" pitchFamily="2" charset="2"/>
              <a:buChar char="§"/>
            </a:pPr>
            <a:endParaRPr lang="en-GB" sz="2000" dirty="0">
              <a:solidFill>
                <a:schemeClr val="tx2"/>
              </a:solidFill>
              <a:latin typeface="Calibri" pitchFamily="34" charset="0"/>
              <a:cs typeface="Calibri" pitchFamily="34" charset="0"/>
            </a:endParaRPr>
          </a:p>
          <a:p>
            <a:pPr eaLnBrk="1" hangingPunct="1">
              <a:lnSpc>
                <a:spcPct val="80000"/>
              </a:lnSpc>
              <a:buSzPct val="100000"/>
              <a:buFont typeface="Wingdings" pitchFamily="2" charset="2"/>
              <a:buChar char="§"/>
            </a:pPr>
            <a:endParaRPr lang="en-US" sz="2000" dirty="0" smtClean="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solidFill>
              </a:rPr>
              <a:t>The Learning &amp; Development  Experience</a:t>
            </a:r>
            <a:endParaRPr lang="en-GB" dirty="0">
              <a:solidFill>
                <a:schemeClr val="tx2"/>
              </a:solidFill>
            </a:endParaRPr>
          </a:p>
        </p:txBody>
      </p:sp>
      <p:graphicFrame>
        <p:nvGraphicFramePr>
          <p:cNvPr id="4" name="Content Placeholder 3"/>
          <p:cNvGraphicFramePr>
            <a:graphicFrameLocks noGrp="1"/>
          </p:cNvGraphicFramePr>
          <p:nvPr>
            <p:ph idx="1"/>
          </p:nvPr>
        </p:nvGraphicFramePr>
        <p:xfrm>
          <a:off x="395536" y="1628800"/>
          <a:ext cx="8229600" cy="478539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35"/>
          <p:cNvSpPr>
            <a:spLocks noGrp="1" noChangeArrowheads="1"/>
          </p:cNvSpPr>
          <p:nvPr>
            <p:ph type="title"/>
          </p:nvPr>
        </p:nvSpPr>
        <p:spPr>
          <a:xfrm>
            <a:off x="467544" y="188913"/>
            <a:ext cx="7992889" cy="791815"/>
          </a:xfrm>
        </p:spPr>
        <p:txBody>
          <a:bodyPr>
            <a:noAutofit/>
          </a:bodyPr>
          <a:lstStyle/>
          <a:p>
            <a:pPr eaLnBrk="1" hangingPunct="1"/>
            <a:r>
              <a:rPr lang="en-GB" sz="3400" dirty="0" smtClean="0">
                <a:solidFill>
                  <a:schemeClr val="tx2"/>
                </a:solidFill>
                <a:latin typeface="Calibri" pitchFamily="34" charset="0"/>
                <a:cs typeface="Calibri" pitchFamily="34" charset="0"/>
              </a:rPr>
              <a:t>Where does my feedback go?</a:t>
            </a:r>
          </a:p>
        </p:txBody>
      </p:sp>
      <p:pic>
        <p:nvPicPr>
          <p:cNvPr id="1026" name="Picture 2"/>
          <p:cNvPicPr>
            <a:picLocks noChangeAspect="1" noChangeArrowheads="1"/>
          </p:cNvPicPr>
          <p:nvPr/>
        </p:nvPicPr>
        <p:blipFill>
          <a:blip r:embed="rId2" cstate="print"/>
          <a:srcRect/>
          <a:stretch>
            <a:fillRect/>
          </a:stretch>
        </p:blipFill>
        <p:spPr bwMode="auto">
          <a:xfrm>
            <a:off x="1619672" y="1340768"/>
            <a:ext cx="5572125" cy="5248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06090"/>
          </a:xfrm>
        </p:spPr>
        <p:txBody>
          <a:bodyPr>
            <a:noAutofit/>
          </a:bodyPr>
          <a:lstStyle/>
          <a:p>
            <a:pPr algn="ctr"/>
            <a:r>
              <a:rPr lang="en-GB" sz="3400" b="0" dirty="0" smtClean="0">
                <a:solidFill>
                  <a:schemeClr val="accent4"/>
                </a:solidFill>
                <a:effectLst/>
                <a:latin typeface="Calibri" pitchFamily="34" charset="0"/>
                <a:cs typeface="Calibri" pitchFamily="34" charset="0"/>
              </a:rPr>
              <a:t>Student Representation Mechanisms </a:t>
            </a:r>
            <a:br>
              <a:rPr lang="en-GB" sz="3400" b="0" dirty="0" smtClean="0">
                <a:solidFill>
                  <a:schemeClr val="accent4"/>
                </a:solidFill>
                <a:effectLst/>
                <a:latin typeface="Calibri" pitchFamily="34" charset="0"/>
                <a:cs typeface="Calibri" pitchFamily="34" charset="0"/>
              </a:rPr>
            </a:br>
            <a:r>
              <a:rPr lang="en-GB" sz="3400" b="0" dirty="0" smtClean="0">
                <a:solidFill>
                  <a:schemeClr val="accent4"/>
                </a:solidFill>
                <a:effectLst/>
                <a:latin typeface="Calibri" pitchFamily="34" charset="0"/>
                <a:cs typeface="Calibri" pitchFamily="34" charset="0"/>
              </a:rPr>
              <a:t>and GUSRC</a:t>
            </a:r>
            <a:endParaRPr lang="en-GB" sz="3400" b="0" dirty="0">
              <a:solidFill>
                <a:schemeClr val="accent4"/>
              </a:solidFill>
              <a:effectLst/>
              <a:latin typeface="Calibri" pitchFamily="34" charset="0"/>
              <a:cs typeface="Calibri" pitchFamily="34" charset="0"/>
            </a:endParaRPr>
          </a:p>
        </p:txBody>
      </p:sp>
      <p:graphicFrame>
        <p:nvGraphicFramePr>
          <p:cNvPr id="50" name="Content Placeholder 3"/>
          <p:cNvGraphicFramePr>
            <a:graphicFrameLocks noGrp="1"/>
          </p:cNvGraphicFramePr>
          <p:nvPr>
            <p:ph idx="1"/>
          </p:nvPr>
        </p:nvGraphicFramePr>
        <p:xfrm>
          <a:off x="3203848" y="1412776"/>
          <a:ext cx="525658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 name="TextBox 51"/>
          <p:cNvSpPr txBox="1"/>
          <p:nvPr/>
        </p:nvSpPr>
        <p:spPr>
          <a:xfrm>
            <a:off x="827584" y="1158652"/>
            <a:ext cx="2304256" cy="817245"/>
          </a:xfrm>
          <a:prstGeom prst="roundRect">
            <a:avLst/>
          </a:prstGeom>
          <a:noFill/>
          <a:ln w="19050">
            <a:solidFill>
              <a:schemeClr val="accent3"/>
            </a:solidFill>
          </a:ln>
        </p:spPr>
        <p:txBody>
          <a:bodyPr wrap="square" rtlCol="0">
            <a:spAutoFit/>
          </a:bodyPr>
          <a:lstStyle/>
          <a:p>
            <a:pPr algn="ctr"/>
            <a:r>
              <a:rPr lang="en-GB" sz="1400" b="0" dirty="0" smtClean="0">
                <a:latin typeface="Calibri" pitchFamily="34" charset="0"/>
                <a:cs typeface="Calibri" pitchFamily="34" charset="0"/>
              </a:rPr>
              <a:t>University Committees, </a:t>
            </a:r>
          </a:p>
          <a:p>
            <a:pPr algn="ctr"/>
            <a:r>
              <a:rPr lang="en-GB" sz="1400" b="0" dirty="0" smtClean="0">
                <a:latin typeface="Calibri" pitchFamily="34" charset="0"/>
                <a:cs typeface="Calibri" pitchFamily="34" charset="0"/>
              </a:rPr>
              <a:t>Sub-committees and working groups</a:t>
            </a:r>
            <a:endParaRPr lang="en-GB" sz="1400" b="0" dirty="0">
              <a:latin typeface="Calibri" pitchFamily="34" charset="0"/>
              <a:cs typeface="Calibri" pitchFamily="34" charset="0"/>
            </a:endParaRPr>
          </a:p>
        </p:txBody>
      </p:sp>
      <p:sp>
        <p:nvSpPr>
          <p:cNvPr id="53" name="TextBox 52"/>
          <p:cNvSpPr txBox="1"/>
          <p:nvPr/>
        </p:nvSpPr>
        <p:spPr>
          <a:xfrm>
            <a:off x="827584" y="2492896"/>
            <a:ext cx="2232248" cy="340519"/>
          </a:xfrm>
          <a:prstGeom prst="roundRect">
            <a:avLst/>
          </a:prstGeom>
          <a:noFill/>
          <a:ln w="19050">
            <a:solidFill>
              <a:srgbClr val="92D050"/>
            </a:solidFill>
          </a:ln>
        </p:spPr>
        <p:txBody>
          <a:bodyPr wrap="square" rtlCol="0">
            <a:spAutoFit/>
          </a:bodyPr>
          <a:lstStyle/>
          <a:p>
            <a:pPr algn="ctr"/>
            <a:r>
              <a:rPr lang="en-GB" sz="1400" b="0" dirty="0" smtClean="0">
                <a:latin typeface="Calibri" pitchFamily="34" charset="0"/>
                <a:cs typeface="Calibri" pitchFamily="34" charset="0"/>
              </a:rPr>
              <a:t>College Committees</a:t>
            </a:r>
            <a:endParaRPr lang="en-GB" sz="1400" b="0" dirty="0">
              <a:latin typeface="Calibri" pitchFamily="34" charset="0"/>
              <a:cs typeface="Calibri" pitchFamily="34" charset="0"/>
            </a:endParaRPr>
          </a:p>
        </p:txBody>
      </p:sp>
      <p:sp>
        <p:nvSpPr>
          <p:cNvPr id="54" name="TextBox 53"/>
          <p:cNvSpPr txBox="1"/>
          <p:nvPr/>
        </p:nvSpPr>
        <p:spPr>
          <a:xfrm>
            <a:off x="827584" y="3429000"/>
            <a:ext cx="2160240" cy="340519"/>
          </a:xfrm>
          <a:prstGeom prst="roundRect">
            <a:avLst/>
          </a:prstGeom>
          <a:noFill/>
          <a:ln w="19050">
            <a:solidFill>
              <a:srgbClr val="00B050"/>
            </a:solidFill>
          </a:ln>
        </p:spPr>
        <p:txBody>
          <a:bodyPr wrap="square" rtlCol="0">
            <a:spAutoFit/>
          </a:bodyPr>
          <a:lstStyle/>
          <a:p>
            <a:pPr algn="ctr"/>
            <a:r>
              <a:rPr lang="en-GB" sz="1400" b="0" dirty="0" smtClean="0">
                <a:latin typeface="Calibri" pitchFamily="34" charset="0"/>
                <a:cs typeface="Calibri" pitchFamily="34" charset="0"/>
              </a:rPr>
              <a:t>Graduate School Boards</a:t>
            </a:r>
            <a:endParaRPr lang="en-GB" sz="1400" b="0" dirty="0">
              <a:latin typeface="Calibri" pitchFamily="34" charset="0"/>
              <a:cs typeface="Calibri" pitchFamily="34" charset="0"/>
            </a:endParaRPr>
          </a:p>
        </p:txBody>
      </p:sp>
      <p:sp>
        <p:nvSpPr>
          <p:cNvPr id="55" name="TextBox 54"/>
          <p:cNvSpPr txBox="1"/>
          <p:nvPr/>
        </p:nvSpPr>
        <p:spPr>
          <a:xfrm>
            <a:off x="827584" y="4365104"/>
            <a:ext cx="2232248" cy="578882"/>
          </a:xfrm>
          <a:prstGeom prst="roundRect">
            <a:avLst/>
          </a:prstGeom>
          <a:noFill/>
          <a:ln w="19050">
            <a:solidFill>
              <a:schemeClr val="accent1"/>
            </a:solidFill>
          </a:ln>
        </p:spPr>
        <p:txBody>
          <a:bodyPr wrap="square" rtlCol="0">
            <a:spAutoFit/>
          </a:bodyPr>
          <a:lstStyle/>
          <a:p>
            <a:pPr algn="ctr"/>
            <a:r>
              <a:rPr lang="en-GB" sz="1400" b="0" dirty="0" smtClean="0">
                <a:latin typeface="Calibri" pitchFamily="34" charset="0"/>
                <a:cs typeface="Calibri" pitchFamily="34" charset="0"/>
              </a:rPr>
              <a:t>Staff-Student Liaison Committees</a:t>
            </a:r>
            <a:endParaRPr lang="en-GB" sz="1400" b="0" dirty="0">
              <a:latin typeface="Calibri" pitchFamily="34" charset="0"/>
              <a:cs typeface="Calibri" pitchFamily="34" charset="0"/>
            </a:endParaRPr>
          </a:p>
        </p:txBody>
      </p:sp>
      <p:cxnSp>
        <p:nvCxnSpPr>
          <p:cNvPr id="58" name="Straight Arrow Connector 57"/>
          <p:cNvCxnSpPr/>
          <p:nvPr/>
        </p:nvCxnSpPr>
        <p:spPr>
          <a:xfrm flipV="1">
            <a:off x="1835696" y="1960264"/>
            <a:ext cx="0" cy="532632"/>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flipV="1">
            <a:off x="1835696" y="2852936"/>
            <a:ext cx="0" cy="576064"/>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1835696" y="3789040"/>
            <a:ext cx="0" cy="551686"/>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flipV="1">
            <a:off x="3131840" y="1484784"/>
            <a:ext cx="1800200" cy="504056"/>
          </a:xfrm>
          <a:prstGeom prst="straightConnector1">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flipV="1">
            <a:off x="3131840" y="1772816"/>
            <a:ext cx="1512168" cy="1152128"/>
          </a:xfrm>
          <a:prstGeom prst="straightConnector1">
            <a:avLst/>
          </a:prstGeom>
          <a:ln w="19050">
            <a:solidFill>
              <a:srgbClr val="ACD24E"/>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endCxn id="53" idx="3"/>
          </p:cNvCxnSpPr>
          <p:nvPr/>
        </p:nvCxnSpPr>
        <p:spPr>
          <a:xfrm flipH="1" flipV="1">
            <a:off x="3059832" y="2663156"/>
            <a:ext cx="1512168" cy="333796"/>
          </a:xfrm>
          <a:prstGeom prst="straightConnector1">
            <a:avLst/>
          </a:prstGeom>
          <a:ln w="19050">
            <a:solidFill>
              <a:srgbClr val="ACD24E"/>
            </a:solidFill>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endCxn id="54" idx="3"/>
          </p:cNvCxnSpPr>
          <p:nvPr/>
        </p:nvCxnSpPr>
        <p:spPr>
          <a:xfrm flipH="1">
            <a:off x="2987824" y="3232140"/>
            <a:ext cx="1584176" cy="367120"/>
          </a:xfrm>
          <a:prstGeom prst="straightConnector1">
            <a:avLst/>
          </a:prstGeom>
          <a:ln w="19050">
            <a:solidFill>
              <a:srgbClr val="ACD24E"/>
            </a:solidFill>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endCxn id="55" idx="3"/>
          </p:cNvCxnSpPr>
          <p:nvPr/>
        </p:nvCxnSpPr>
        <p:spPr>
          <a:xfrm flipH="1">
            <a:off x="3059832" y="4590767"/>
            <a:ext cx="1080120" cy="63778"/>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flipV="1">
            <a:off x="2915816" y="3789040"/>
            <a:ext cx="1224136" cy="576064"/>
          </a:xfrm>
          <a:prstGeom prst="straightConnector1">
            <a:avLst/>
          </a:prstGeom>
          <a:ln w="190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39552" y="5013176"/>
            <a:ext cx="1368152" cy="369332"/>
          </a:xfrm>
          <a:prstGeom prst="rect">
            <a:avLst/>
          </a:prstGeom>
          <a:noFill/>
        </p:spPr>
        <p:txBody>
          <a:bodyPr wrap="square" rtlCol="0">
            <a:spAutoFit/>
          </a:bodyPr>
          <a:lstStyle/>
          <a:p>
            <a:endParaRPr lang="en-GB" dirty="0" smtClean="0"/>
          </a:p>
        </p:txBody>
      </p:sp>
    </p:spTree>
  </p:cSld>
  <p:clrMapOvr>
    <a:masterClrMapping/>
  </p:clrMapOvr>
  <p:transition advClick="0">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dirty="0" smtClean="0">
                <a:solidFill>
                  <a:srgbClr val="002060"/>
                </a:solidFill>
                <a:latin typeface="Calibri" pitchFamily="34" charset="0"/>
                <a:cs typeface="Calibri" pitchFamily="34" charset="0"/>
              </a:rPr>
              <a:t>Examples of Success – from reps</a:t>
            </a:r>
            <a:endParaRPr lang="en-US" dirty="0" smtClean="0">
              <a:solidFill>
                <a:srgbClr val="002060"/>
              </a:solidFill>
              <a:latin typeface="Calibri" pitchFamily="34" charset="0"/>
              <a:cs typeface="Calibri" pitchFamily="34" charset="0"/>
            </a:endParaRPr>
          </a:p>
        </p:txBody>
      </p:sp>
      <p:sp>
        <p:nvSpPr>
          <p:cNvPr id="15" name="Content Placeholder 14"/>
          <p:cNvSpPr>
            <a:spLocks noGrp="1"/>
          </p:cNvSpPr>
          <p:nvPr>
            <p:ph idx="1"/>
          </p:nvPr>
        </p:nvSpPr>
        <p:spPr>
          <a:xfrm>
            <a:off x="457200" y="1340768"/>
            <a:ext cx="8229600" cy="4785395"/>
          </a:xfrm>
        </p:spPr>
        <p:txBody>
          <a:bodyPr>
            <a:noAutofit/>
          </a:bodyPr>
          <a:lstStyle/>
          <a:p>
            <a:r>
              <a:rPr lang="en-US" sz="2000" dirty="0" smtClean="0">
                <a:solidFill>
                  <a:srgbClr val="002060"/>
                </a:solidFill>
              </a:rPr>
              <a:t>Active involvement with my fellow peers in ensuring that their views were expressed at the meetings, a greater understanding of processes involved at University as well as an appreciation of all the people who are involved and greater self confidence.</a:t>
            </a:r>
          </a:p>
          <a:p>
            <a:pPr>
              <a:buNone/>
            </a:pPr>
            <a:endParaRPr lang="en-US" sz="2000" dirty="0" smtClean="0">
              <a:solidFill>
                <a:srgbClr val="002060"/>
              </a:solidFill>
            </a:endParaRPr>
          </a:p>
          <a:p>
            <a:r>
              <a:rPr lang="en-US" sz="2000" dirty="0" smtClean="0">
                <a:solidFill>
                  <a:srgbClr val="002060"/>
                </a:solidFill>
              </a:rPr>
              <a:t>PGR students' profiles published on university website.</a:t>
            </a:r>
          </a:p>
          <a:p>
            <a:pPr>
              <a:buNone/>
            </a:pPr>
            <a:endParaRPr lang="en-US" sz="2000" dirty="0" smtClean="0">
              <a:solidFill>
                <a:srgbClr val="002060"/>
              </a:solidFill>
            </a:endParaRPr>
          </a:p>
          <a:p>
            <a:r>
              <a:rPr lang="en-US" sz="2000" dirty="0" smtClean="0">
                <a:solidFill>
                  <a:srgbClr val="002060"/>
                </a:solidFill>
              </a:rPr>
              <a:t>Changed the way a couple of courses were run in terms of learning resources and teaching style.</a:t>
            </a:r>
          </a:p>
          <a:p>
            <a:pPr>
              <a:buNone/>
            </a:pPr>
            <a:endParaRPr lang="en-US" sz="2000" dirty="0" smtClean="0">
              <a:solidFill>
                <a:srgbClr val="002060"/>
              </a:solidFill>
            </a:endParaRPr>
          </a:p>
          <a:p>
            <a:r>
              <a:rPr lang="en-US" sz="2000" dirty="0" smtClean="0">
                <a:solidFill>
                  <a:srgbClr val="002060"/>
                </a:solidFill>
              </a:rPr>
              <a:t>GTA rate of pay was difficult to understand. A new policy has been proposed for the school as a result.</a:t>
            </a:r>
          </a:p>
          <a:p>
            <a:pPr>
              <a:buNone/>
            </a:pPr>
            <a:endParaRPr lang="en-US" sz="2000" dirty="0" smtClean="0">
              <a:solidFill>
                <a:srgbClr val="002060"/>
              </a:solidFill>
            </a:endParaRPr>
          </a:p>
          <a:p>
            <a:r>
              <a:rPr lang="en-US" sz="2000" dirty="0" smtClean="0">
                <a:solidFill>
                  <a:srgbClr val="002060"/>
                </a:solidFill>
              </a:rPr>
              <a:t>We (two reps) succeeded in getting some of the building facilities improved.</a:t>
            </a:r>
            <a:endParaRPr lang="en-GB" sz="2000" dirty="0">
              <a:solidFill>
                <a:srgbClr val="002060"/>
              </a:solidFill>
            </a:endParaRPr>
          </a:p>
        </p:txBody>
      </p:sp>
      <p:sp>
        <p:nvSpPr>
          <p:cNvPr id="25604" name="Rectangle 15"/>
          <p:cNvSpPr>
            <a:spLocks noChangeArrowheads="1"/>
          </p:cNvSpPr>
          <p:nvPr/>
        </p:nvSpPr>
        <p:spPr bwMode="auto">
          <a:xfrm>
            <a:off x="3136900" y="5626100"/>
            <a:ext cx="184150" cy="287338"/>
          </a:xfrm>
          <a:prstGeom prst="rect">
            <a:avLst/>
          </a:prstGeom>
          <a:noFill/>
          <a:ln w="9525" algn="ctr">
            <a:noFill/>
            <a:miter lim="800000"/>
            <a:headEnd/>
            <a:tailEnd/>
          </a:ln>
        </p:spPr>
        <p:txBody>
          <a:bodyPr wrap="none">
            <a:spAutoFit/>
          </a:bodyPr>
          <a:lstStyle/>
          <a:p>
            <a:pPr marL="342900" indent="-342900">
              <a:lnSpc>
                <a:spcPct val="80000"/>
              </a:lnSpc>
              <a:spcBef>
                <a:spcPct val="20000"/>
              </a:spcBef>
            </a:pPr>
            <a:endParaRPr lang="en-US" sz="1600" b="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5681" name="Rectangle 2"/>
          <p:cNvSpPr>
            <a:spLocks noGrp="1" noChangeArrowheads="1"/>
          </p:cNvSpPr>
          <p:nvPr>
            <p:ph type="ctrTitle"/>
          </p:nvPr>
        </p:nvSpPr>
        <p:spPr>
          <a:xfrm>
            <a:off x="684213" y="2391023"/>
            <a:ext cx="7772400" cy="1470025"/>
          </a:xfrm>
        </p:spPr>
        <p:txBody>
          <a:bodyPr/>
          <a:lstStyle/>
          <a:p>
            <a:pPr eaLnBrk="1" hangingPunct="1"/>
            <a:r>
              <a:rPr lang="en-GB" sz="3400" dirty="0" smtClean="0">
                <a:solidFill>
                  <a:srgbClr val="002060"/>
                </a:solidFill>
                <a:latin typeface="Calibri" pitchFamily="34" charset="0"/>
                <a:cs typeface="Calibri" pitchFamily="34" charset="0"/>
              </a:rPr>
              <a:t>Short break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2060"/>
                </a:solidFill>
              </a:rPr>
              <a:t>Student Voice</a:t>
            </a:r>
            <a:endParaRPr lang="en-GB" dirty="0">
              <a:solidFill>
                <a:srgbClr val="002060"/>
              </a:solidFill>
            </a:endParaRPr>
          </a:p>
        </p:txBody>
      </p:sp>
      <p:sp>
        <p:nvSpPr>
          <p:cNvPr id="3" name="Content Placeholder 2"/>
          <p:cNvSpPr>
            <a:spLocks noGrp="1"/>
          </p:cNvSpPr>
          <p:nvPr>
            <p:ph sz="half" idx="1"/>
          </p:nvPr>
        </p:nvSpPr>
        <p:spPr>
          <a:xfrm>
            <a:off x="3203848" y="1412776"/>
            <a:ext cx="5688632" cy="5040560"/>
          </a:xfrm>
        </p:spPr>
        <p:txBody>
          <a:bodyPr>
            <a:noAutofit/>
          </a:bodyPr>
          <a:lstStyle/>
          <a:p>
            <a:pPr>
              <a:buFont typeface="Wingdings" pitchFamily="2" charset="2"/>
              <a:buChar char="§"/>
            </a:pPr>
            <a:r>
              <a:rPr lang="en-GB" sz="1800" dirty="0" smtClean="0">
                <a:solidFill>
                  <a:srgbClr val="002060"/>
                </a:solidFill>
              </a:rPr>
              <a:t>Access through MyGlasgow p</a:t>
            </a:r>
            <a:r>
              <a:rPr lang="en-GB" sz="1700" dirty="0" smtClean="0">
                <a:solidFill>
                  <a:srgbClr val="002060"/>
                </a:solidFill>
              </a:rPr>
              <a:t>ortal</a:t>
            </a:r>
          </a:p>
          <a:p>
            <a:pPr>
              <a:buFont typeface="Wingdings" pitchFamily="2" charset="2"/>
              <a:buChar char="§"/>
            </a:pPr>
            <a:endParaRPr lang="en-GB" sz="1000" dirty="0" smtClean="0">
              <a:solidFill>
                <a:srgbClr val="002060"/>
              </a:solidFill>
            </a:endParaRPr>
          </a:p>
          <a:p>
            <a:pPr>
              <a:buFont typeface="Wingdings" pitchFamily="2" charset="2"/>
              <a:buChar char="§"/>
            </a:pPr>
            <a:r>
              <a:rPr lang="en-GB" sz="1800" dirty="0" smtClean="0">
                <a:solidFill>
                  <a:srgbClr val="002060"/>
                </a:solidFill>
              </a:rPr>
              <a:t>Content is tailored to each individual student</a:t>
            </a:r>
          </a:p>
          <a:p>
            <a:pPr>
              <a:buFont typeface="Wingdings" pitchFamily="2" charset="2"/>
              <a:buChar char="§"/>
            </a:pPr>
            <a:endParaRPr lang="en-GB" sz="1000" dirty="0" smtClean="0">
              <a:solidFill>
                <a:srgbClr val="002060"/>
              </a:solidFill>
            </a:endParaRPr>
          </a:p>
          <a:p>
            <a:pPr>
              <a:buFont typeface="Wingdings" pitchFamily="2" charset="2"/>
              <a:buChar char="§"/>
            </a:pPr>
            <a:r>
              <a:rPr lang="en-GB" sz="1800" dirty="0" smtClean="0">
                <a:solidFill>
                  <a:srgbClr val="002060"/>
                </a:solidFill>
              </a:rPr>
              <a:t>Can see information about subject area, School, College and University</a:t>
            </a:r>
          </a:p>
          <a:p>
            <a:pPr>
              <a:buFont typeface="Wingdings" pitchFamily="2" charset="2"/>
              <a:buChar char="§"/>
            </a:pPr>
            <a:endParaRPr lang="en-GB" sz="1000" dirty="0" smtClean="0">
              <a:solidFill>
                <a:srgbClr val="002060"/>
              </a:solidFill>
            </a:endParaRPr>
          </a:p>
          <a:p>
            <a:pPr>
              <a:buFont typeface="Wingdings" pitchFamily="2" charset="2"/>
              <a:buChar char="§"/>
            </a:pPr>
            <a:r>
              <a:rPr lang="en-GB" sz="1800" dirty="0" smtClean="0">
                <a:solidFill>
                  <a:srgbClr val="002060"/>
                </a:solidFill>
              </a:rPr>
              <a:t>Contact details for reps at all levels</a:t>
            </a:r>
          </a:p>
          <a:p>
            <a:pPr>
              <a:buFont typeface="Wingdings" pitchFamily="2" charset="2"/>
              <a:buChar char="§"/>
            </a:pPr>
            <a:endParaRPr lang="en-GB" sz="1000" dirty="0" smtClean="0">
              <a:solidFill>
                <a:srgbClr val="002060"/>
              </a:solidFill>
            </a:endParaRPr>
          </a:p>
          <a:p>
            <a:pPr>
              <a:buFont typeface="Wingdings" pitchFamily="2" charset="2"/>
              <a:buChar char="§"/>
            </a:pPr>
            <a:r>
              <a:rPr lang="en-GB" sz="1800" dirty="0" smtClean="0">
                <a:solidFill>
                  <a:srgbClr val="002060"/>
                </a:solidFill>
              </a:rPr>
              <a:t>‘Issue Tracker’ – reps can mark issues Complete, In Progress or Closed</a:t>
            </a:r>
          </a:p>
          <a:p>
            <a:pPr>
              <a:buFont typeface="Wingdings" pitchFamily="2" charset="2"/>
              <a:buChar char="§"/>
            </a:pPr>
            <a:endParaRPr lang="en-GB" sz="1000" dirty="0" smtClean="0">
              <a:solidFill>
                <a:srgbClr val="002060"/>
              </a:solidFill>
            </a:endParaRPr>
          </a:p>
          <a:p>
            <a:pPr>
              <a:buFont typeface="Wingdings" pitchFamily="2" charset="2"/>
              <a:buChar char="§"/>
            </a:pPr>
            <a:r>
              <a:rPr lang="en-GB" sz="1800" dirty="0" smtClean="0">
                <a:solidFill>
                  <a:srgbClr val="002060"/>
                </a:solidFill>
              </a:rPr>
              <a:t>Discussion forum for sharing views on learning experience</a:t>
            </a:r>
          </a:p>
          <a:p>
            <a:pPr>
              <a:buFont typeface="Wingdings" pitchFamily="2" charset="2"/>
              <a:buChar char="§"/>
            </a:pPr>
            <a:endParaRPr lang="en-GB" sz="1000" dirty="0" smtClean="0">
              <a:solidFill>
                <a:srgbClr val="002060"/>
              </a:solidFill>
            </a:endParaRPr>
          </a:p>
          <a:p>
            <a:pPr>
              <a:buFont typeface="Wingdings" pitchFamily="2" charset="2"/>
              <a:buChar char="§"/>
            </a:pPr>
            <a:r>
              <a:rPr lang="en-GB" sz="1800" dirty="0" smtClean="0">
                <a:solidFill>
                  <a:srgbClr val="002060"/>
                </a:solidFill>
              </a:rPr>
              <a:t>See recent activity/updates at a glance in </a:t>
            </a:r>
            <a:r>
              <a:rPr lang="en-GB" sz="1800" dirty="0" err="1" smtClean="0">
                <a:solidFill>
                  <a:srgbClr val="002060"/>
                </a:solidFill>
              </a:rPr>
              <a:t>MyGlasgow</a:t>
            </a:r>
            <a:endParaRPr lang="en-GB" sz="1800" dirty="0" smtClean="0">
              <a:solidFill>
                <a:srgbClr val="002060"/>
              </a:solidFill>
            </a:endParaRPr>
          </a:p>
          <a:p>
            <a:pPr>
              <a:buFont typeface="Wingdings" pitchFamily="2" charset="2"/>
              <a:buChar char="§"/>
            </a:pPr>
            <a:endParaRPr lang="en-GB" sz="1800" dirty="0" smtClean="0">
              <a:solidFill>
                <a:srgbClr val="002060"/>
              </a:solidFill>
            </a:endParaRPr>
          </a:p>
          <a:p>
            <a:pPr>
              <a:buFont typeface="Wingdings" pitchFamily="2" charset="2"/>
              <a:buChar char="§"/>
            </a:pPr>
            <a:r>
              <a:rPr lang="en-GB" sz="1800" dirty="0" smtClean="0">
                <a:solidFill>
                  <a:srgbClr val="002060"/>
                </a:solidFill>
              </a:rPr>
              <a:t>Discussion space for class reps</a:t>
            </a:r>
          </a:p>
          <a:p>
            <a:endParaRPr lang="en-GB" sz="1700" dirty="0">
              <a:solidFill>
                <a:srgbClr val="002060"/>
              </a:solidFill>
            </a:endParaRPr>
          </a:p>
        </p:txBody>
      </p:sp>
      <p:pic>
        <p:nvPicPr>
          <p:cNvPr id="144385" name="Picture 1" descr="C:\Users\hs56f\AppData\Local\Microsoft\Windows\Temporary Internet Files\Content.IE5\QDVDLKYP\MP900422333[1].jpg"/>
          <p:cNvPicPr>
            <a:picLocks noChangeAspect="1" noChangeArrowheads="1"/>
          </p:cNvPicPr>
          <p:nvPr/>
        </p:nvPicPr>
        <p:blipFill>
          <a:blip r:embed="rId2" cstate="print"/>
          <a:srcRect r="11073"/>
          <a:stretch>
            <a:fillRect/>
          </a:stretch>
        </p:blipFill>
        <p:spPr bwMode="auto">
          <a:xfrm>
            <a:off x="0" y="2276872"/>
            <a:ext cx="3216019" cy="238781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rgbClr val="002060"/>
                </a:solidFill>
              </a:rPr>
              <a:t>Student Voice demo</a:t>
            </a:r>
            <a:endParaRPr lang="en-GB" dirty="0">
              <a:solidFill>
                <a:srgbClr val="002060"/>
              </a:solidFill>
            </a:endParaRPr>
          </a:p>
        </p:txBody>
      </p:sp>
      <p:sp>
        <p:nvSpPr>
          <p:cNvPr id="6" name="Content Placeholder 5"/>
          <p:cNvSpPr>
            <a:spLocks noGrp="1"/>
          </p:cNvSpPr>
          <p:nvPr>
            <p:ph idx="1"/>
          </p:nvPr>
        </p:nvSpPr>
        <p:spPr>
          <a:xfrm>
            <a:off x="457200" y="1628800"/>
            <a:ext cx="8229600" cy="3960440"/>
          </a:xfrm>
        </p:spPr>
        <p:txBody>
          <a:bodyPr/>
          <a:lstStyle/>
          <a:p>
            <a:pPr algn="ctr">
              <a:buNone/>
            </a:pPr>
            <a:r>
              <a:rPr lang="en-GB" dirty="0" err="1" smtClean="0">
                <a:hlinkClick r:id="rId2"/>
              </a:rPr>
              <a:t>MyGlasgow</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5" name="Rectangle 2"/>
          <p:cNvSpPr>
            <a:spLocks noGrp="1" noChangeArrowheads="1"/>
          </p:cNvSpPr>
          <p:nvPr>
            <p:ph type="title"/>
          </p:nvPr>
        </p:nvSpPr>
        <p:spPr/>
        <p:txBody>
          <a:bodyPr/>
          <a:lstStyle/>
          <a:p>
            <a:pPr eaLnBrk="1" hangingPunct="1"/>
            <a:r>
              <a:rPr lang="en-GB" dirty="0" smtClean="0">
                <a:solidFill>
                  <a:schemeClr val="tx2"/>
                </a:solidFill>
                <a:latin typeface="Calibri" pitchFamily="34" charset="0"/>
                <a:cs typeface="Calibri" pitchFamily="34" charset="0"/>
              </a:rPr>
              <a:t>Learning outcomes for today</a:t>
            </a:r>
          </a:p>
        </p:txBody>
      </p:sp>
      <p:sp>
        <p:nvSpPr>
          <p:cNvPr id="441346" name="Rectangle 5"/>
          <p:cNvSpPr>
            <a:spLocks noGrp="1" noChangeArrowheads="1"/>
          </p:cNvSpPr>
          <p:nvPr>
            <p:ph idx="1"/>
          </p:nvPr>
        </p:nvSpPr>
        <p:spPr/>
        <p:txBody>
          <a:bodyPr/>
          <a:lstStyle/>
          <a:p>
            <a:pPr eaLnBrk="1" hangingPunct="1">
              <a:buSzPct val="100000"/>
              <a:buFont typeface="Wingdings" pitchFamily="2" charset="2"/>
              <a:buChar char="§"/>
            </a:pPr>
            <a:endParaRPr lang="en-GB" sz="2000" b="1" dirty="0" smtClean="0">
              <a:latin typeface="Calibri" pitchFamily="34" charset="0"/>
              <a:cs typeface="Calibri" pitchFamily="34" charset="0"/>
            </a:endParaRPr>
          </a:p>
          <a:p>
            <a:pPr marL="342900" lvl="1" indent="-342900"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Develop your understanding of the PGR rep role </a:t>
            </a:r>
          </a:p>
          <a:p>
            <a:pPr marL="342900" lvl="1" indent="-342900" eaLnBrk="1" hangingPunct="1">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marL="342900" lvl="1" indent="-342900"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Develop your understanding of the mechanisms for student representation here at the University of Glasgow</a:t>
            </a:r>
          </a:p>
          <a:p>
            <a:pPr marL="342900" lvl="1" indent="-342900" eaLnBrk="1" hangingPunct="1">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marL="342900" lvl="1" indent="-342900"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Discuss the research student experience and explore how you can use it to improve your fellow students’ collective experience.</a:t>
            </a:r>
          </a:p>
          <a:p>
            <a:pPr marL="342900" lvl="1" indent="-342900" eaLnBrk="1" hangingPunct="1">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marL="342900" lvl="1" indent="-342900"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Develop some of the skills you will use as PGR rep.</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3" name="Rectangle 2"/>
          <p:cNvSpPr>
            <a:spLocks noGrp="1" noChangeArrowheads="1"/>
          </p:cNvSpPr>
          <p:nvPr>
            <p:ph type="title"/>
          </p:nvPr>
        </p:nvSpPr>
        <p:spPr/>
        <p:txBody>
          <a:bodyPr/>
          <a:lstStyle/>
          <a:p>
            <a:r>
              <a:rPr lang="en-GB" dirty="0" smtClean="0">
                <a:solidFill>
                  <a:srgbClr val="002060"/>
                </a:solidFill>
                <a:latin typeface="Calibri" pitchFamily="34" charset="0"/>
                <a:cs typeface="Calibri" pitchFamily="34" charset="0"/>
              </a:rPr>
              <a:t>Gathering student opinion</a:t>
            </a:r>
          </a:p>
        </p:txBody>
      </p:sp>
      <p:sp>
        <p:nvSpPr>
          <p:cNvPr id="458754" name="Rectangle 4"/>
          <p:cNvSpPr>
            <a:spLocks noGrp="1" noChangeArrowheads="1"/>
          </p:cNvSpPr>
          <p:nvPr>
            <p:ph sz="half" idx="1"/>
          </p:nvPr>
        </p:nvSpPr>
        <p:spPr/>
        <p:txBody>
          <a:bodyPr/>
          <a:lstStyle/>
          <a:p>
            <a:pPr>
              <a:buSzPct val="100000"/>
              <a:buFont typeface="Wingdings" pitchFamily="2" charset="2"/>
              <a:buChar char="§"/>
            </a:pPr>
            <a:endParaRPr lang="en-GB" sz="2000" dirty="0" smtClean="0">
              <a:latin typeface="Calibri" pitchFamily="34" charset="0"/>
              <a:cs typeface="Calibri" pitchFamily="34" charset="0"/>
            </a:endParaRPr>
          </a:p>
          <a:p>
            <a:pPr>
              <a:buSzPct val="100000"/>
              <a:buFont typeface="Wingdings" pitchFamily="2" charset="2"/>
              <a:buChar char="§"/>
            </a:pPr>
            <a:r>
              <a:rPr lang="en-GB" sz="2000" dirty="0" smtClean="0">
                <a:solidFill>
                  <a:srgbClr val="002060"/>
                </a:solidFill>
                <a:latin typeface="Calibri" pitchFamily="34" charset="0"/>
                <a:cs typeface="Calibri" pitchFamily="34" charset="0"/>
              </a:rPr>
              <a:t>Student Voice </a:t>
            </a:r>
          </a:p>
          <a:p>
            <a:pPr>
              <a:buSzPct val="100000"/>
              <a:buFont typeface="Wingdings" pitchFamily="2" charset="2"/>
              <a:buChar char="§"/>
            </a:pPr>
            <a:r>
              <a:rPr lang="en-GB" sz="2000" dirty="0" smtClean="0">
                <a:solidFill>
                  <a:srgbClr val="002060"/>
                </a:solidFill>
                <a:latin typeface="Calibri" pitchFamily="34" charset="0"/>
                <a:cs typeface="Calibri" pitchFamily="34" charset="0"/>
              </a:rPr>
              <a:t>Emails</a:t>
            </a:r>
          </a:p>
          <a:p>
            <a:pPr>
              <a:buSzPct val="100000"/>
              <a:buFont typeface="Wingdings" pitchFamily="2" charset="2"/>
              <a:buChar char="§"/>
            </a:pPr>
            <a:r>
              <a:rPr lang="en-GB" sz="2000" dirty="0" smtClean="0">
                <a:solidFill>
                  <a:srgbClr val="002060"/>
                </a:solidFill>
                <a:latin typeface="Calibri" pitchFamily="34" charset="0"/>
                <a:cs typeface="Calibri" pitchFamily="34" charset="0"/>
              </a:rPr>
              <a:t>Face to face chats</a:t>
            </a:r>
          </a:p>
          <a:p>
            <a:pPr>
              <a:buSzPct val="100000"/>
              <a:buFont typeface="Wingdings" pitchFamily="2" charset="2"/>
              <a:buChar char="§"/>
            </a:pPr>
            <a:r>
              <a:rPr lang="en-GB" sz="2000" dirty="0" smtClean="0">
                <a:solidFill>
                  <a:srgbClr val="002060"/>
                </a:solidFill>
                <a:latin typeface="Calibri" pitchFamily="34" charset="0"/>
                <a:cs typeface="Calibri" pitchFamily="34" charset="0"/>
              </a:rPr>
              <a:t>Other online spaces:</a:t>
            </a:r>
          </a:p>
          <a:p>
            <a:pPr lvl="1">
              <a:buSzPct val="100000"/>
              <a:buFont typeface="Courier New" pitchFamily="49" charset="0"/>
              <a:buChar char="o"/>
            </a:pPr>
            <a:r>
              <a:rPr lang="en-GB" sz="2000" dirty="0" err="1" smtClean="0">
                <a:solidFill>
                  <a:srgbClr val="002060"/>
                </a:solidFill>
                <a:latin typeface="Calibri" pitchFamily="34" charset="0"/>
                <a:cs typeface="Calibri" pitchFamily="34" charset="0"/>
              </a:rPr>
              <a:t>Facebook</a:t>
            </a:r>
            <a:r>
              <a:rPr lang="en-GB" sz="2000" dirty="0" smtClean="0">
                <a:solidFill>
                  <a:srgbClr val="002060"/>
                </a:solidFill>
                <a:latin typeface="Calibri" pitchFamily="34" charset="0"/>
                <a:cs typeface="Calibri" pitchFamily="34" charset="0"/>
              </a:rPr>
              <a:t>.</a:t>
            </a:r>
          </a:p>
          <a:p>
            <a:pPr lvl="1">
              <a:buSzPct val="100000"/>
              <a:buFont typeface="Courier New" pitchFamily="49" charset="0"/>
              <a:buChar char="o"/>
            </a:pPr>
            <a:r>
              <a:rPr lang="en-GB" sz="2000" dirty="0" smtClean="0">
                <a:solidFill>
                  <a:srgbClr val="002060"/>
                </a:solidFill>
                <a:latin typeface="Calibri" pitchFamily="34" charset="0"/>
                <a:cs typeface="Calibri" pitchFamily="34" charset="0"/>
              </a:rPr>
              <a:t>Twitter.</a:t>
            </a:r>
          </a:p>
          <a:p>
            <a:pPr lvl="1">
              <a:buSzPct val="100000"/>
              <a:buFont typeface="Courier New" pitchFamily="49" charset="0"/>
              <a:buChar char="o"/>
            </a:pPr>
            <a:r>
              <a:rPr lang="en-GB" sz="2000" dirty="0" smtClean="0">
                <a:solidFill>
                  <a:srgbClr val="002060"/>
                </a:solidFill>
                <a:latin typeface="Calibri" pitchFamily="34" charset="0"/>
                <a:cs typeface="Calibri" pitchFamily="34" charset="0"/>
              </a:rPr>
              <a:t>Virtual Learning Environments.</a:t>
            </a:r>
          </a:p>
        </p:txBody>
      </p:sp>
      <p:sp>
        <p:nvSpPr>
          <p:cNvPr id="458755" name="Rectangle 5"/>
          <p:cNvSpPr>
            <a:spLocks noGrp="1" noChangeArrowheads="1"/>
          </p:cNvSpPr>
          <p:nvPr>
            <p:ph sz="half" idx="2"/>
          </p:nvPr>
        </p:nvSpPr>
        <p:spPr/>
        <p:txBody>
          <a:bodyPr/>
          <a:lstStyle/>
          <a:p>
            <a:pPr>
              <a:buSzPct val="100000"/>
              <a:buFont typeface="Wingdings" pitchFamily="2" charset="2"/>
              <a:buChar char="§"/>
            </a:pPr>
            <a:endParaRPr lang="en-GB" sz="2000" dirty="0" smtClean="0">
              <a:solidFill>
                <a:srgbClr val="002060"/>
              </a:solidFill>
              <a:latin typeface="Calibri" pitchFamily="34" charset="0"/>
              <a:cs typeface="Calibri" pitchFamily="34" charset="0"/>
            </a:endParaRPr>
          </a:p>
          <a:p>
            <a:pPr>
              <a:buSzPct val="100000"/>
              <a:buFont typeface="Wingdings" pitchFamily="2" charset="2"/>
              <a:buChar char="§"/>
            </a:pPr>
            <a:r>
              <a:rPr lang="en-GB" sz="2000" dirty="0" smtClean="0">
                <a:solidFill>
                  <a:srgbClr val="002060"/>
                </a:solidFill>
                <a:latin typeface="Calibri" pitchFamily="34" charset="0"/>
                <a:cs typeface="Calibri" pitchFamily="34" charset="0"/>
              </a:rPr>
              <a:t>Surveys.</a:t>
            </a:r>
          </a:p>
          <a:p>
            <a:pPr>
              <a:buSzPct val="100000"/>
              <a:buFont typeface="Wingdings" pitchFamily="2" charset="2"/>
              <a:buChar char="§"/>
            </a:pPr>
            <a:r>
              <a:rPr lang="en-GB" sz="2000" dirty="0" smtClean="0">
                <a:solidFill>
                  <a:srgbClr val="002060"/>
                </a:solidFill>
                <a:latin typeface="Calibri" pitchFamily="34" charset="0"/>
                <a:cs typeface="Calibri" pitchFamily="34" charset="0"/>
              </a:rPr>
              <a:t>Post it notes in tutorials.</a:t>
            </a:r>
          </a:p>
          <a:p>
            <a:pPr>
              <a:buSzPct val="100000"/>
              <a:buFont typeface="Wingdings" pitchFamily="2" charset="2"/>
              <a:buChar char="§"/>
            </a:pPr>
            <a:r>
              <a:rPr lang="en-GB" sz="2000" dirty="0" smtClean="0">
                <a:solidFill>
                  <a:srgbClr val="002060"/>
                </a:solidFill>
                <a:latin typeface="Calibri" pitchFamily="34" charset="0"/>
                <a:cs typeface="Calibri" pitchFamily="34" charset="0"/>
              </a:rPr>
              <a:t>Comment boxes.</a:t>
            </a:r>
          </a:p>
          <a:p>
            <a:pPr>
              <a:buSzPct val="100000"/>
              <a:buFont typeface="Wingdings" pitchFamily="2" charset="2"/>
              <a:buChar char="§"/>
            </a:pPr>
            <a:r>
              <a:rPr lang="en-GB" sz="2000" dirty="0" smtClean="0">
                <a:solidFill>
                  <a:srgbClr val="002060"/>
                </a:solidFill>
                <a:latin typeface="Calibri" pitchFamily="34" charset="0"/>
                <a:cs typeface="Calibri" pitchFamily="34" charset="0"/>
              </a:rPr>
              <a:t>Use the PG Social Space!</a:t>
            </a:r>
          </a:p>
          <a:p>
            <a:endParaRPr lang="en-GB" sz="2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Rectangle 2"/>
          <p:cNvSpPr>
            <a:spLocks noGrp="1" noChangeArrowheads="1"/>
          </p:cNvSpPr>
          <p:nvPr>
            <p:ph type="title"/>
          </p:nvPr>
        </p:nvSpPr>
        <p:spPr>
          <a:xfrm>
            <a:off x="1475656" y="188640"/>
            <a:ext cx="6265862" cy="1143000"/>
          </a:xfrm>
        </p:spPr>
        <p:txBody>
          <a:bodyPr/>
          <a:lstStyle/>
          <a:p>
            <a:pPr eaLnBrk="1" hangingPunct="1"/>
            <a:r>
              <a:rPr lang="en-GB" dirty="0" smtClean="0">
                <a:solidFill>
                  <a:srgbClr val="002060"/>
                </a:solidFill>
                <a:latin typeface="Calibri" pitchFamily="34" charset="0"/>
                <a:cs typeface="Calibri" pitchFamily="34" charset="0"/>
              </a:rPr>
              <a:t>Effective feedback</a:t>
            </a:r>
          </a:p>
        </p:txBody>
      </p:sp>
      <p:grpSp>
        <p:nvGrpSpPr>
          <p:cNvPr id="2" name="Diagram 3"/>
          <p:cNvGrpSpPr>
            <a:grpSpLocks/>
          </p:cNvGrpSpPr>
          <p:nvPr/>
        </p:nvGrpSpPr>
        <p:grpSpPr bwMode="auto">
          <a:xfrm>
            <a:off x="395536" y="1785392"/>
            <a:ext cx="8302377" cy="4264571"/>
            <a:chOff x="266" y="876"/>
            <a:chExt cx="5184" cy="2513"/>
          </a:xfrm>
        </p:grpSpPr>
        <p:graphicFrame>
          <p:nvGraphicFramePr>
            <p:cNvPr id="5" name="Diagram 4"/>
            <p:cNvGraphicFramePr/>
            <p:nvPr>
              <p:extLst>
                <p:ext uri="{D42A27DB-BD31-4B8C-83A1-F6EECF244321}">
                  <p14:modId xmlns:p14="http://schemas.microsoft.com/office/powerpoint/2010/main" val="4247393006"/>
                </p:ext>
              </p:extLst>
            </p:nvPr>
          </p:nvGraphicFramePr>
          <p:xfrm>
            <a:off x="266" y="876"/>
            <a:ext cx="5184" cy="25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_s1034"/>
            <p:cNvSpPr>
              <a:spLocks noChangeArrowheads="1" noTextEdit="1"/>
            </p:cNvSpPr>
            <p:nvPr/>
          </p:nvSpPr>
          <p:spPr bwMode="auto">
            <a:xfrm>
              <a:off x="2407" y="1647"/>
              <a:ext cx="943" cy="942"/>
            </a:xfrm>
            <a:prstGeom prst="ellipse">
              <a:avLst/>
            </a:prstGeom>
            <a:solidFill>
              <a:srgbClr val="800080"/>
            </a:solidFill>
            <a:ln w="4699">
              <a:solidFill>
                <a:srgbClr val="000080"/>
              </a:solidFill>
              <a:round/>
              <a:headEnd/>
              <a:tailEnd/>
            </a:ln>
          </p:spPr>
          <p:txBody>
            <a:bodyPr vert="horz" wrap="square" lIns="91440" tIns="45720" rIns="91440" bIns="45720" numCol="1" anchor="ctr" anchorCtr="0" compatLnSpc="1">
              <a:prstTxWarp prst="textNoShape">
                <a:avLst/>
              </a:prstTxWarp>
            </a:bodyPr>
            <a:lstStyle/>
            <a:p>
              <a:endParaRPr lang="en-GB"/>
            </a:p>
          </p:txBody>
        </p:sp>
        <p:sp>
          <p:nvSpPr>
            <p:cNvPr id="4" name="Rectangle 14"/>
            <p:cNvSpPr>
              <a:spLocks noChangeArrowheads="1"/>
            </p:cNvSpPr>
            <p:nvPr/>
          </p:nvSpPr>
          <p:spPr bwMode="auto">
            <a:xfrm>
              <a:off x="2463" y="1965"/>
              <a:ext cx="815"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defRPr b="1">
                  <a:solidFill>
                    <a:schemeClr val="tx1"/>
                  </a:solidFill>
                  <a:latin typeface="Gill Sans MT" pitchFamily="34" charset="0"/>
                  <a:cs typeface="Arial" charset="0"/>
                </a:defRPr>
              </a:lvl1pPr>
              <a:lvl2pPr marL="742950" indent="-285750">
                <a:defRPr b="1">
                  <a:solidFill>
                    <a:schemeClr val="tx1"/>
                  </a:solidFill>
                  <a:latin typeface="Gill Sans MT" pitchFamily="34" charset="0"/>
                  <a:cs typeface="Arial" charset="0"/>
                </a:defRPr>
              </a:lvl2pPr>
              <a:lvl3pPr marL="1143000" indent="-228600">
                <a:defRPr b="1">
                  <a:solidFill>
                    <a:schemeClr val="tx1"/>
                  </a:solidFill>
                  <a:latin typeface="Gill Sans MT" pitchFamily="34" charset="0"/>
                  <a:cs typeface="Arial" charset="0"/>
                </a:defRPr>
              </a:lvl3pPr>
              <a:lvl4pPr marL="1600200" indent="-228600">
                <a:defRPr b="1">
                  <a:solidFill>
                    <a:schemeClr val="tx1"/>
                  </a:solidFill>
                  <a:latin typeface="Gill Sans MT" pitchFamily="34" charset="0"/>
                  <a:cs typeface="Arial" charset="0"/>
                </a:defRPr>
              </a:lvl4pPr>
              <a:lvl5pPr marL="2057400" indent="-228600">
                <a:defRPr b="1">
                  <a:solidFill>
                    <a:schemeClr val="tx1"/>
                  </a:solidFill>
                  <a:latin typeface="Gill Sans MT" pitchFamily="34" charset="0"/>
                  <a:cs typeface="Arial" charset="0"/>
                </a:defRPr>
              </a:lvl5pPr>
              <a:lvl6pPr marL="2514600" indent="-228600" fontAlgn="base">
                <a:spcBef>
                  <a:spcPct val="0"/>
                </a:spcBef>
                <a:spcAft>
                  <a:spcPct val="0"/>
                </a:spcAft>
                <a:defRPr b="1">
                  <a:solidFill>
                    <a:schemeClr val="tx1"/>
                  </a:solidFill>
                  <a:latin typeface="Gill Sans MT" pitchFamily="34" charset="0"/>
                  <a:cs typeface="Arial" charset="0"/>
                </a:defRPr>
              </a:lvl6pPr>
              <a:lvl7pPr marL="2971800" indent="-228600" fontAlgn="base">
                <a:spcBef>
                  <a:spcPct val="0"/>
                </a:spcBef>
                <a:spcAft>
                  <a:spcPct val="0"/>
                </a:spcAft>
                <a:defRPr b="1">
                  <a:solidFill>
                    <a:schemeClr val="tx1"/>
                  </a:solidFill>
                  <a:latin typeface="Gill Sans MT" pitchFamily="34" charset="0"/>
                  <a:cs typeface="Arial" charset="0"/>
                </a:defRPr>
              </a:lvl7pPr>
              <a:lvl8pPr marL="3429000" indent="-228600" fontAlgn="base">
                <a:spcBef>
                  <a:spcPct val="0"/>
                </a:spcBef>
                <a:spcAft>
                  <a:spcPct val="0"/>
                </a:spcAft>
                <a:defRPr b="1">
                  <a:solidFill>
                    <a:schemeClr val="tx1"/>
                  </a:solidFill>
                  <a:latin typeface="Gill Sans MT" pitchFamily="34" charset="0"/>
                  <a:cs typeface="Arial" charset="0"/>
                </a:defRPr>
              </a:lvl8pPr>
              <a:lvl9pPr marL="3886200" indent="-228600" fontAlgn="base">
                <a:spcBef>
                  <a:spcPct val="0"/>
                </a:spcBef>
                <a:spcAft>
                  <a:spcPct val="0"/>
                </a:spcAft>
                <a:defRPr b="1">
                  <a:solidFill>
                    <a:schemeClr val="tx1"/>
                  </a:solidFill>
                  <a:latin typeface="Gill Sans MT" pitchFamily="34"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000" b="1" i="0" u="none" strike="noStrike" cap="none" normalizeH="0" baseline="0" dirty="0" smtClean="0">
                  <a:ln>
                    <a:noFill/>
                  </a:ln>
                  <a:solidFill>
                    <a:schemeClr val="bg1"/>
                  </a:solidFill>
                  <a:effectLst/>
                  <a:latin typeface="+mn-lt"/>
                  <a:cs typeface="Arial" charset="0"/>
                </a:rPr>
                <a:t>  Effective</a:t>
              </a:r>
            </a:p>
          </p:txBody>
        </p:sp>
      </p:grpSp>
      <p:sp>
        <p:nvSpPr>
          <p:cNvPr id="4112" name="Text Box 15"/>
          <p:cNvSpPr txBox="1">
            <a:spLocks noChangeArrowheads="1"/>
          </p:cNvSpPr>
          <p:nvPr/>
        </p:nvSpPr>
        <p:spPr bwMode="auto">
          <a:xfrm>
            <a:off x="2339752" y="1328192"/>
            <a:ext cx="4451350" cy="457200"/>
          </a:xfrm>
          <a:prstGeom prst="rect">
            <a:avLst/>
          </a:prstGeom>
          <a:noFill/>
          <a:ln w="9525">
            <a:noFill/>
            <a:miter lim="800000"/>
            <a:headEnd/>
            <a:tailEnd/>
          </a:ln>
        </p:spPr>
        <p:txBody>
          <a:bodyPr wrap="none">
            <a:spAutoFit/>
          </a:bodyPr>
          <a:lstStyle/>
          <a:p>
            <a:pPr algn="ctr"/>
            <a:r>
              <a:rPr lang="en-GB" sz="2400" dirty="0">
                <a:solidFill>
                  <a:schemeClr val="tx2"/>
                </a:solidFill>
                <a:latin typeface="Calibri" pitchFamily="34" charset="0"/>
                <a:cs typeface="Calibri" pitchFamily="34" charset="0"/>
              </a:rPr>
              <a:t>The </a:t>
            </a:r>
            <a:r>
              <a:rPr lang="en-GB" sz="2400" dirty="0">
                <a:solidFill>
                  <a:schemeClr val="accent2">
                    <a:lumMod val="60000"/>
                    <a:lumOff val="40000"/>
                  </a:schemeClr>
                </a:solidFill>
                <a:latin typeface="Calibri" pitchFamily="34" charset="0"/>
                <a:cs typeface="Calibri" pitchFamily="34" charset="0"/>
              </a:rPr>
              <a:t>A</a:t>
            </a:r>
            <a:r>
              <a:rPr lang="en-GB" sz="2400" dirty="0">
                <a:solidFill>
                  <a:schemeClr val="tx2"/>
                </a:solidFill>
                <a:latin typeface="Calibri" pitchFamily="34" charset="0"/>
                <a:cs typeface="Calibri" pitchFamily="34" charset="0"/>
              </a:rPr>
              <a:t>,</a:t>
            </a:r>
            <a:r>
              <a:rPr lang="en-GB" sz="2400" dirty="0">
                <a:solidFill>
                  <a:schemeClr val="accent3">
                    <a:lumMod val="60000"/>
                    <a:lumOff val="40000"/>
                  </a:schemeClr>
                </a:solidFill>
                <a:latin typeface="Calibri" pitchFamily="34" charset="0"/>
                <a:cs typeface="Calibri" pitchFamily="34" charset="0"/>
              </a:rPr>
              <a:t>B</a:t>
            </a:r>
            <a:r>
              <a:rPr lang="en-GB" sz="2400" dirty="0">
                <a:solidFill>
                  <a:schemeClr val="tx2"/>
                </a:solidFill>
                <a:latin typeface="Calibri" pitchFamily="34" charset="0"/>
                <a:cs typeface="Calibri" pitchFamily="34" charset="0"/>
              </a:rPr>
              <a:t>,</a:t>
            </a:r>
            <a:r>
              <a:rPr lang="en-GB" sz="2400" dirty="0">
                <a:solidFill>
                  <a:schemeClr val="accent4">
                    <a:lumMod val="60000"/>
                    <a:lumOff val="40000"/>
                  </a:schemeClr>
                </a:solidFill>
                <a:latin typeface="Calibri" pitchFamily="34" charset="0"/>
                <a:cs typeface="Calibri" pitchFamily="34" charset="0"/>
              </a:rPr>
              <a:t>C</a:t>
            </a:r>
            <a:r>
              <a:rPr lang="en-GB" sz="2400" dirty="0">
                <a:solidFill>
                  <a:schemeClr val="tx2"/>
                </a:solidFill>
                <a:latin typeface="Calibri" pitchFamily="34" charset="0"/>
                <a:cs typeface="Calibri" pitchFamily="34" charset="0"/>
              </a:rPr>
              <a:t>,</a:t>
            </a:r>
            <a:r>
              <a:rPr lang="en-GB" sz="2400" dirty="0">
                <a:solidFill>
                  <a:schemeClr val="accent1">
                    <a:lumMod val="60000"/>
                    <a:lumOff val="40000"/>
                  </a:schemeClr>
                </a:solidFill>
                <a:latin typeface="Calibri" pitchFamily="34" charset="0"/>
                <a:cs typeface="Calibri" pitchFamily="34" charset="0"/>
              </a:rPr>
              <a:t>D</a:t>
            </a:r>
            <a:r>
              <a:rPr lang="en-GB" sz="2400" dirty="0">
                <a:solidFill>
                  <a:srgbClr val="FF9900"/>
                </a:solidFill>
                <a:latin typeface="Calibri" pitchFamily="34" charset="0"/>
                <a:cs typeface="Calibri" pitchFamily="34" charset="0"/>
              </a:rPr>
              <a:t> </a:t>
            </a:r>
            <a:r>
              <a:rPr lang="en-GB" sz="2400" dirty="0">
                <a:solidFill>
                  <a:schemeClr val="tx2"/>
                </a:solidFill>
                <a:latin typeface="Calibri" pitchFamily="34" charset="0"/>
                <a:cs typeface="Calibri" pitchFamily="34" charset="0"/>
              </a:rPr>
              <a:t>of Effective Feedback</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29" name="Rectangle 2"/>
          <p:cNvSpPr>
            <a:spLocks noGrp="1" noChangeArrowheads="1"/>
          </p:cNvSpPr>
          <p:nvPr>
            <p:ph type="title"/>
          </p:nvPr>
        </p:nvSpPr>
        <p:spPr/>
        <p:txBody>
          <a:bodyPr>
            <a:normAutofit fontScale="90000"/>
          </a:bodyPr>
          <a:lstStyle/>
          <a:p>
            <a:r>
              <a:rPr lang="en-GB" dirty="0" smtClean="0">
                <a:solidFill>
                  <a:srgbClr val="002060"/>
                </a:solidFill>
                <a:latin typeface="Calibri" pitchFamily="34" charset="0"/>
                <a:cs typeface="Calibri" pitchFamily="34" charset="0"/>
              </a:rPr>
              <a:t>Exercise 3</a:t>
            </a:r>
            <a:br>
              <a:rPr lang="en-GB" dirty="0" smtClean="0">
                <a:solidFill>
                  <a:srgbClr val="002060"/>
                </a:solidFill>
                <a:latin typeface="Calibri" pitchFamily="34" charset="0"/>
                <a:cs typeface="Calibri" pitchFamily="34" charset="0"/>
              </a:rPr>
            </a:br>
            <a:r>
              <a:rPr lang="en-GB" dirty="0" smtClean="0">
                <a:solidFill>
                  <a:srgbClr val="002060"/>
                </a:solidFill>
                <a:latin typeface="Calibri" pitchFamily="34" charset="0"/>
                <a:cs typeface="Calibri" pitchFamily="34" charset="0"/>
              </a:rPr>
              <a:t>Gathering student opinion</a:t>
            </a:r>
          </a:p>
        </p:txBody>
      </p:sp>
      <p:sp>
        <p:nvSpPr>
          <p:cNvPr id="457730" name="Rectangle 3"/>
          <p:cNvSpPr>
            <a:spLocks noGrp="1" noChangeArrowheads="1"/>
          </p:cNvSpPr>
          <p:nvPr>
            <p:ph idx="1"/>
          </p:nvPr>
        </p:nvSpPr>
        <p:spPr/>
        <p:txBody>
          <a:bodyPr/>
          <a:lstStyle/>
          <a:p>
            <a:pPr eaLnBrk="1" hangingPunct="1">
              <a:buFont typeface="Wingdings" pitchFamily="2" charset="2"/>
              <a:buNone/>
            </a:pPr>
            <a:r>
              <a:rPr lang="en-GB" sz="2000" b="1" dirty="0" smtClean="0">
                <a:solidFill>
                  <a:srgbClr val="002060"/>
                </a:solidFill>
                <a:latin typeface="Calibri" pitchFamily="34" charset="0"/>
                <a:cs typeface="Calibri" pitchFamily="34" charset="0"/>
              </a:rPr>
              <a:t>Task</a:t>
            </a:r>
          </a:p>
          <a:p>
            <a:pPr eaLnBrk="1" hangingPunct="1">
              <a:buFont typeface="Wingdings" pitchFamily="2" charset="2"/>
              <a:buNone/>
            </a:pPr>
            <a:endParaRPr lang="en-GB" sz="2000" b="1" dirty="0" smtClean="0">
              <a:solidFill>
                <a:srgbClr val="002060"/>
              </a:solidFill>
              <a:latin typeface="Calibri" pitchFamily="34" charset="0"/>
              <a:cs typeface="Calibri" pitchFamily="34" charset="0"/>
            </a:endParaRPr>
          </a:p>
          <a:p>
            <a:pPr>
              <a:buSzPct val="100000"/>
              <a:buFont typeface="Wingdings" pitchFamily="2" charset="2"/>
              <a:buChar char="§"/>
            </a:pPr>
            <a:r>
              <a:rPr lang="en-GB" sz="2000" dirty="0" smtClean="0">
                <a:solidFill>
                  <a:srgbClr val="002060"/>
                </a:solidFill>
                <a:latin typeface="Calibri" pitchFamily="34" charset="0"/>
                <a:cs typeface="Calibri" pitchFamily="34" charset="0"/>
              </a:rPr>
              <a:t>Look back to Exercise 1 and pick one of the elements you think could be improved. </a:t>
            </a:r>
          </a:p>
          <a:p>
            <a:pPr>
              <a:buSzPct val="100000"/>
              <a:buFont typeface="Wingdings" pitchFamily="2" charset="2"/>
              <a:buChar char="§"/>
            </a:pPr>
            <a:endParaRPr lang="en-GB" sz="2000" dirty="0" smtClean="0">
              <a:solidFill>
                <a:srgbClr val="002060"/>
              </a:solidFill>
              <a:latin typeface="Calibri" pitchFamily="34" charset="0"/>
              <a:cs typeface="Calibri" pitchFamily="34" charset="0"/>
            </a:endParaRPr>
          </a:p>
          <a:p>
            <a:pPr>
              <a:buSzPct val="100000"/>
              <a:buFont typeface="Wingdings" pitchFamily="2" charset="2"/>
              <a:buChar char="§"/>
            </a:pPr>
            <a:r>
              <a:rPr lang="en-GB" sz="2000" dirty="0" smtClean="0">
                <a:solidFill>
                  <a:srgbClr val="002060"/>
                </a:solidFill>
                <a:latin typeface="Calibri" pitchFamily="34" charset="0"/>
                <a:cs typeface="Calibri" pitchFamily="34" charset="0"/>
              </a:rPr>
              <a:t>Think how you would find out whether or not your fellow students agree.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1" name="Rectangle 2"/>
          <p:cNvSpPr>
            <a:spLocks noGrp="1" noChangeArrowheads="1"/>
          </p:cNvSpPr>
          <p:nvPr>
            <p:ph type="ctrTitle"/>
          </p:nvPr>
        </p:nvSpPr>
        <p:spPr>
          <a:xfrm>
            <a:off x="611560" y="476672"/>
            <a:ext cx="7772400" cy="1179562"/>
          </a:xfrm>
        </p:spPr>
        <p:txBody>
          <a:bodyPr>
            <a:normAutofit fontScale="90000"/>
          </a:bodyPr>
          <a:lstStyle/>
          <a:p>
            <a:pPr eaLnBrk="1" hangingPunct="1"/>
            <a:r>
              <a:rPr lang="en-GB" dirty="0" smtClean="0">
                <a:solidFill>
                  <a:srgbClr val="002060"/>
                </a:solidFill>
                <a:latin typeface="Calibri" pitchFamily="34" charset="0"/>
                <a:cs typeface="Calibri" pitchFamily="34" charset="0"/>
              </a:rPr>
              <a:t>Exercise 4</a:t>
            </a:r>
            <a:br>
              <a:rPr lang="en-GB" dirty="0" smtClean="0">
                <a:solidFill>
                  <a:srgbClr val="002060"/>
                </a:solidFill>
                <a:latin typeface="Calibri" pitchFamily="34" charset="0"/>
                <a:cs typeface="Calibri" pitchFamily="34" charset="0"/>
              </a:rPr>
            </a:br>
            <a:r>
              <a:rPr lang="en-GB" dirty="0" smtClean="0">
                <a:solidFill>
                  <a:srgbClr val="002060"/>
                </a:solidFill>
                <a:latin typeface="Calibri" pitchFamily="34" charset="0"/>
                <a:cs typeface="Calibri" pitchFamily="34" charset="0"/>
              </a:rPr>
              <a:t>Developing solutions</a:t>
            </a:r>
          </a:p>
        </p:txBody>
      </p:sp>
      <p:sp>
        <p:nvSpPr>
          <p:cNvPr id="460802" name="Rectangle 4"/>
          <p:cNvSpPr>
            <a:spLocks noGrp="1" noChangeArrowheads="1"/>
          </p:cNvSpPr>
          <p:nvPr>
            <p:ph type="subTitle" idx="1"/>
          </p:nvPr>
        </p:nvSpPr>
        <p:spPr>
          <a:xfrm>
            <a:off x="395536" y="1844824"/>
            <a:ext cx="8352928" cy="4176464"/>
          </a:xfrm>
        </p:spPr>
        <p:txBody>
          <a:bodyPr>
            <a:normAutofit/>
          </a:bodyPr>
          <a:lstStyle/>
          <a:p>
            <a:pPr algn="l" eaLnBrk="1" hangingPunct="1">
              <a:buNone/>
            </a:pPr>
            <a:r>
              <a:rPr lang="en-GB" sz="2000" b="1" dirty="0" smtClean="0">
                <a:solidFill>
                  <a:schemeClr val="tx2"/>
                </a:solidFill>
                <a:latin typeface="Calibri" pitchFamily="34" charset="0"/>
                <a:cs typeface="Calibri" pitchFamily="34" charset="0"/>
              </a:rPr>
              <a:t>Task</a:t>
            </a:r>
          </a:p>
          <a:p>
            <a:pPr algn="l" eaLnBrk="1" hangingPunct="1">
              <a:buNone/>
            </a:pPr>
            <a:endParaRPr lang="en-GB" sz="2000" b="1" dirty="0" smtClean="0">
              <a:solidFill>
                <a:schemeClr val="tx2"/>
              </a:solidFill>
              <a:latin typeface="Calibri" pitchFamily="34" charset="0"/>
              <a:cs typeface="Calibri" pitchFamily="34" charset="0"/>
            </a:endParaRPr>
          </a:p>
          <a:p>
            <a:pPr marL="361950" indent="-361950" algn="l" eaLnBrk="1" hangingPunct="1">
              <a:buFont typeface="Wingdings" pitchFamily="2" charset="2"/>
              <a:buChar char="§"/>
              <a:tabLst>
                <a:tab pos="361950" algn="l"/>
              </a:tabLst>
            </a:pPr>
            <a:r>
              <a:rPr lang="en-GB" sz="2000" dirty="0" smtClean="0">
                <a:solidFill>
                  <a:schemeClr val="tx2"/>
                </a:solidFill>
                <a:latin typeface="Calibri" pitchFamily="34" charset="0"/>
                <a:cs typeface="Calibri" pitchFamily="34" charset="0"/>
              </a:rPr>
              <a:t>Taking the element you have singled out for improvement in Exercise 3, we want you to develop a solution to the problem. </a:t>
            </a:r>
          </a:p>
          <a:p>
            <a:pPr algn="l" eaLnBrk="1" hangingPunct="1">
              <a:buNone/>
            </a:pPr>
            <a:endParaRPr lang="en-GB" sz="2000" dirty="0" smtClean="0">
              <a:solidFill>
                <a:schemeClr val="tx2"/>
              </a:solidFill>
              <a:latin typeface="Calibri" pitchFamily="34" charset="0"/>
              <a:cs typeface="Calibri" pitchFamily="34" charset="0"/>
            </a:endParaRPr>
          </a:p>
          <a:p>
            <a:pPr marL="361950" indent="-361950" algn="l" eaLnBrk="1" hangingPunct="1">
              <a:buFont typeface="Wingdings" pitchFamily="2" charset="2"/>
              <a:buChar char="§"/>
            </a:pPr>
            <a:r>
              <a:rPr lang="en-GB" sz="2000" dirty="0" smtClean="0">
                <a:solidFill>
                  <a:schemeClr val="tx2"/>
                </a:solidFill>
                <a:latin typeface="Calibri" pitchFamily="34" charset="0"/>
                <a:cs typeface="Calibri" pitchFamily="34" charset="0"/>
              </a:rPr>
              <a:t> You need to think about:</a:t>
            </a:r>
          </a:p>
          <a:p>
            <a:pPr marL="809625" lvl="1" indent="-266700" algn="l" eaLnBrk="1" hangingPunct="1">
              <a:buFont typeface="Courier New" pitchFamily="49" charset="0"/>
              <a:buChar char="o"/>
            </a:pPr>
            <a:r>
              <a:rPr lang="en-GB" sz="2000" dirty="0" smtClean="0">
                <a:solidFill>
                  <a:schemeClr val="tx2"/>
                </a:solidFill>
                <a:latin typeface="Calibri" pitchFamily="34" charset="0"/>
                <a:cs typeface="Calibri" pitchFamily="34" charset="0"/>
              </a:rPr>
              <a:t>What resources the staff have access to. </a:t>
            </a:r>
          </a:p>
          <a:p>
            <a:pPr marL="809625" lvl="1" indent="-266700" algn="l" eaLnBrk="1" hangingPunct="1">
              <a:buFont typeface="Courier New" pitchFamily="49" charset="0"/>
              <a:buChar char="o"/>
            </a:pPr>
            <a:r>
              <a:rPr lang="en-GB" sz="2000" dirty="0" smtClean="0">
                <a:solidFill>
                  <a:schemeClr val="tx2"/>
                </a:solidFill>
                <a:latin typeface="Calibri" pitchFamily="34" charset="0"/>
                <a:cs typeface="Calibri" pitchFamily="34" charset="0"/>
              </a:rPr>
              <a:t>How realistic your solution is.</a:t>
            </a:r>
          </a:p>
          <a:p>
            <a:pPr marL="809625" lvl="1" indent="-266700" algn="l" eaLnBrk="1" hangingPunct="1">
              <a:buFont typeface="Courier New" pitchFamily="49" charset="0"/>
              <a:buChar char="o"/>
            </a:pPr>
            <a:r>
              <a:rPr lang="en-GB" sz="2000" dirty="0" smtClean="0">
                <a:solidFill>
                  <a:schemeClr val="tx2"/>
                </a:solidFill>
                <a:latin typeface="Calibri" pitchFamily="34" charset="0"/>
                <a:cs typeface="Calibri" pitchFamily="34" charset="0"/>
              </a:rPr>
              <a:t>How creative your solution is</a:t>
            </a:r>
            <a:r>
              <a:rPr lang="en-GB" sz="2000" dirty="0" smtClean="0">
                <a:latin typeface="Calibri" pitchFamily="34" charset="0"/>
                <a:cs typeface="Calibri" pitchFamily="34" charset="0"/>
              </a:rPr>
              <a:t>. </a:t>
            </a:r>
          </a:p>
          <a:p>
            <a:pPr marL="809625" lvl="1" indent="-266700" algn="l" eaLnBrk="1" hangingPunct="1">
              <a:buFont typeface="Courier New" pitchFamily="49" charset="0"/>
              <a:buChar char="o"/>
            </a:pPr>
            <a:r>
              <a:rPr lang="en-GB" sz="2000" dirty="0" smtClean="0">
                <a:solidFill>
                  <a:schemeClr val="tx2"/>
                </a:solidFill>
                <a:latin typeface="Calibri" pitchFamily="34" charset="0"/>
                <a:cs typeface="Calibri" pitchFamily="34" charset="0"/>
              </a:rPr>
              <a:t>The ABCD of effective feedback</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49" name="Rectangle 2"/>
          <p:cNvSpPr>
            <a:spLocks noGrp="1" noChangeArrowheads="1"/>
          </p:cNvSpPr>
          <p:nvPr>
            <p:ph type="ctrTitle"/>
          </p:nvPr>
        </p:nvSpPr>
        <p:spPr>
          <a:xfrm>
            <a:off x="683568" y="476672"/>
            <a:ext cx="7772400" cy="1467594"/>
          </a:xfrm>
        </p:spPr>
        <p:txBody>
          <a:bodyPr>
            <a:normAutofit/>
          </a:bodyPr>
          <a:lstStyle/>
          <a:p>
            <a:r>
              <a:rPr lang="en-GB" sz="4000" dirty="0" smtClean="0">
                <a:solidFill>
                  <a:srgbClr val="002060"/>
                </a:solidFill>
                <a:latin typeface="Calibri" pitchFamily="34" charset="0"/>
                <a:cs typeface="Calibri" pitchFamily="34" charset="0"/>
              </a:rPr>
              <a:t>Exercise 5 </a:t>
            </a:r>
            <a:br>
              <a:rPr lang="en-GB" sz="4000" dirty="0" smtClean="0">
                <a:solidFill>
                  <a:srgbClr val="002060"/>
                </a:solidFill>
                <a:latin typeface="Calibri" pitchFamily="34" charset="0"/>
                <a:cs typeface="Calibri" pitchFamily="34" charset="0"/>
              </a:rPr>
            </a:br>
            <a:r>
              <a:rPr lang="en-GB" sz="4000" dirty="0" smtClean="0">
                <a:solidFill>
                  <a:srgbClr val="002060"/>
                </a:solidFill>
                <a:latin typeface="Calibri" pitchFamily="34" charset="0"/>
                <a:cs typeface="Calibri" pitchFamily="34" charset="0"/>
              </a:rPr>
              <a:t>Getting your problem fixed</a:t>
            </a:r>
          </a:p>
        </p:txBody>
      </p:sp>
      <p:sp>
        <p:nvSpPr>
          <p:cNvPr id="462850" name="Rectangle 3"/>
          <p:cNvSpPr>
            <a:spLocks noGrp="1" noChangeArrowheads="1"/>
          </p:cNvSpPr>
          <p:nvPr>
            <p:ph type="subTitle" idx="1"/>
          </p:nvPr>
        </p:nvSpPr>
        <p:spPr>
          <a:xfrm>
            <a:off x="395536" y="1916832"/>
            <a:ext cx="8424936" cy="4464496"/>
          </a:xfrm>
        </p:spPr>
        <p:txBody>
          <a:bodyPr>
            <a:normAutofit/>
          </a:bodyPr>
          <a:lstStyle/>
          <a:p>
            <a:pPr algn="l" eaLnBrk="1" hangingPunct="1">
              <a:buFont typeface="Wingdings" pitchFamily="2" charset="2"/>
              <a:buNone/>
            </a:pPr>
            <a:r>
              <a:rPr lang="en-GB" sz="2000" b="1" dirty="0" smtClean="0">
                <a:solidFill>
                  <a:schemeClr val="tx2"/>
                </a:solidFill>
                <a:latin typeface="Calibri" pitchFamily="34" charset="0"/>
                <a:cs typeface="Calibri" pitchFamily="34" charset="0"/>
              </a:rPr>
              <a:t>Task</a:t>
            </a:r>
          </a:p>
          <a:p>
            <a:pPr algn="l" eaLnBrk="1" hangingPunct="1">
              <a:buFont typeface="Wingdings" pitchFamily="2" charset="2"/>
              <a:buNone/>
            </a:pPr>
            <a:endParaRPr lang="en-GB" sz="2000" b="1" dirty="0" smtClean="0">
              <a:solidFill>
                <a:schemeClr val="tx2"/>
              </a:solidFill>
              <a:latin typeface="Calibri" pitchFamily="34" charset="0"/>
              <a:cs typeface="Calibri" pitchFamily="34" charset="0"/>
            </a:endParaRPr>
          </a:p>
          <a:p>
            <a:pPr marL="361950" indent="-361950" algn="l">
              <a:buSzPct val="100000"/>
              <a:buFont typeface="Wingdings" pitchFamily="2" charset="2"/>
              <a:buChar char="§"/>
            </a:pPr>
            <a:r>
              <a:rPr lang="en-GB" sz="2000" dirty="0" smtClean="0">
                <a:solidFill>
                  <a:schemeClr val="tx2"/>
                </a:solidFill>
                <a:latin typeface="Calibri" pitchFamily="34" charset="0"/>
                <a:cs typeface="Calibri" pitchFamily="34" charset="0"/>
              </a:rPr>
              <a:t>There are no meetings for the next four months. </a:t>
            </a:r>
          </a:p>
          <a:p>
            <a:pPr marL="361950" indent="-361950" algn="l">
              <a:buSzPct val="100000"/>
              <a:buNone/>
            </a:pPr>
            <a:endParaRPr lang="en-GB" sz="2000" dirty="0" smtClean="0">
              <a:solidFill>
                <a:schemeClr val="tx2"/>
              </a:solidFill>
              <a:latin typeface="Calibri" pitchFamily="34" charset="0"/>
              <a:cs typeface="Calibri" pitchFamily="34" charset="0"/>
            </a:endParaRPr>
          </a:p>
          <a:p>
            <a:pPr marL="361950" indent="-361950" algn="l">
              <a:buSzPct val="100000"/>
              <a:buFont typeface="Wingdings" pitchFamily="2" charset="2"/>
              <a:buChar char="§"/>
            </a:pPr>
            <a:r>
              <a:rPr lang="en-GB" sz="2000" dirty="0" smtClean="0">
                <a:solidFill>
                  <a:schemeClr val="tx2"/>
                </a:solidFill>
                <a:latin typeface="Calibri" pitchFamily="34" charset="0"/>
                <a:cs typeface="Calibri" pitchFamily="34" charset="0"/>
              </a:rPr>
              <a:t>How are you going to try and get the staff to take on your solution to the identified problem?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solidFill>
              </a:rPr>
              <a:t>Exercise 6 </a:t>
            </a:r>
            <a:br>
              <a:rPr lang="en-GB" dirty="0" smtClean="0">
                <a:solidFill>
                  <a:schemeClr val="tx2"/>
                </a:solidFill>
              </a:rPr>
            </a:br>
            <a:r>
              <a:rPr lang="en-GB" sz="4000" dirty="0" smtClean="0">
                <a:solidFill>
                  <a:schemeClr val="tx2"/>
                </a:solidFill>
              </a:rPr>
              <a:t>Getting your problem fixed - Negotiating</a:t>
            </a:r>
            <a:endParaRPr lang="en-GB" dirty="0">
              <a:solidFill>
                <a:schemeClr val="tx2"/>
              </a:solidFill>
            </a:endParaRPr>
          </a:p>
        </p:txBody>
      </p:sp>
      <p:sp>
        <p:nvSpPr>
          <p:cNvPr id="3" name="Content Placeholder 2"/>
          <p:cNvSpPr>
            <a:spLocks noGrp="1"/>
          </p:cNvSpPr>
          <p:nvPr>
            <p:ph idx="1"/>
          </p:nvPr>
        </p:nvSpPr>
        <p:spPr>
          <a:xfrm>
            <a:off x="457200" y="1844824"/>
            <a:ext cx="8229600" cy="4281339"/>
          </a:xfrm>
        </p:spPr>
        <p:txBody>
          <a:bodyPr>
            <a:normAutofit/>
          </a:bodyPr>
          <a:lstStyle/>
          <a:p>
            <a:pPr marL="0" indent="0">
              <a:buNone/>
            </a:pPr>
            <a:r>
              <a:rPr lang="en-GB" sz="2000" b="1" dirty="0">
                <a:solidFill>
                  <a:schemeClr val="tx2"/>
                </a:solidFill>
                <a:latin typeface="Calibri" pitchFamily="34" charset="0"/>
                <a:cs typeface="Calibri" pitchFamily="34" charset="0"/>
              </a:rPr>
              <a:t>Task</a:t>
            </a:r>
          </a:p>
          <a:p>
            <a:pPr marL="0" indent="0">
              <a:buNone/>
            </a:pPr>
            <a:endParaRPr lang="en-GB" sz="2000" b="1" dirty="0">
              <a:solidFill>
                <a:schemeClr val="tx2"/>
              </a:solidFill>
              <a:latin typeface="Calibri" pitchFamily="34" charset="0"/>
              <a:cs typeface="Calibri" pitchFamily="34" charset="0"/>
            </a:endParaRPr>
          </a:p>
          <a:p>
            <a:pPr>
              <a:buFont typeface="Wingdings" panose="05000000000000000000" pitchFamily="2" charset="2"/>
              <a:buChar char="§"/>
            </a:pPr>
            <a:r>
              <a:rPr lang="en-GB" sz="2000" dirty="0">
                <a:solidFill>
                  <a:schemeClr val="tx2"/>
                </a:solidFill>
                <a:latin typeface="Calibri" pitchFamily="34" charset="0"/>
                <a:cs typeface="Calibri" pitchFamily="34" charset="0"/>
              </a:rPr>
              <a:t>You have </a:t>
            </a:r>
            <a:r>
              <a:rPr lang="en-GB" sz="2000" dirty="0" smtClean="0">
                <a:solidFill>
                  <a:schemeClr val="tx2"/>
                </a:solidFill>
                <a:latin typeface="Calibri" pitchFamily="34" charset="0"/>
                <a:cs typeface="Calibri" pitchFamily="34" charset="0"/>
              </a:rPr>
              <a:t>suggested a </a:t>
            </a:r>
            <a:r>
              <a:rPr lang="en-GB" sz="2000" dirty="0">
                <a:solidFill>
                  <a:schemeClr val="tx2"/>
                </a:solidFill>
                <a:latin typeface="Calibri" pitchFamily="34" charset="0"/>
                <a:cs typeface="Calibri" pitchFamily="34" charset="0"/>
              </a:rPr>
              <a:t>solution to the issue identified in exercise 3.  However, the staff you have spoken to so far don’t seem so keen.</a:t>
            </a:r>
          </a:p>
          <a:p>
            <a:pPr>
              <a:buFont typeface="Wingdings" panose="05000000000000000000" pitchFamily="2" charset="2"/>
              <a:buChar char="§"/>
            </a:pPr>
            <a:endParaRPr lang="en-GB" sz="2000" dirty="0">
              <a:solidFill>
                <a:schemeClr val="tx2"/>
              </a:solidFill>
              <a:latin typeface="Calibri" pitchFamily="34" charset="0"/>
              <a:cs typeface="Calibri" pitchFamily="34" charset="0"/>
            </a:endParaRPr>
          </a:p>
          <a:p>
            <a:pPr>
              <a:buFont typeface="Wingdings" panose="05000000000000000000" pitchFamily="2" charset="2"/>
              <a:buChar char="§"/>
            </a:pPr>
            <a:r>
              <a:rPr lang="en-GB" sz="2000" dirty="0">
                <a:solidFill>
                  <a:schemeClr val="tx2"/>
                </a:solidFill>
                <a:latin typeface="Calibri" pitchFamily="34" charset="0"/>
                <a:cs typeface="Calibri" pitchFamily="34" charset="0"/>
              </a:rPr>
              <a:t>How will you negotiate towards your preferred solution?</a:t>
            </a:r>
          </a:p>
          <a:p>
            <a:pPr>
              <a:buFont typeface="Wingdings" panose="05000000000000000000" pitchFamily="2" charset="2"/>
              <a:buChar char="§"/>
            </a:pPr>
            <a:r>
              <a:rPr lang="en-GB" sz="2000" dirty="0">
                <a:solidFill>
                  <a:schemeClr val="tx2"/>
                </a:solidFill>
                <a:latin typeface="Calibri" pitchFamily="34" charset="0"/>
                <a:cs typeface="Calibri" pitchFamily="34" charset="0"/>
              </a:rPr>
              <a:t>What might the barriers to </a:t>
            </a:r>
            <a:r>
              <a:rPr lang="en-GB" sz="2000" dirty="0" smtClean="0">
                <a:solidFill>
                  <a:schemeClr val="tx2"/>
                </a:solidFill>
                <a:latin typeface="Calibri" pitchFamily="34" charset="0"/>
                <a:cs typeface="Calibri" pitchFamily="34" charset="0"/>
              </a:rPr>
              <a:t>implementing your </a:t>
            </a:r>
            <a:r>
              <a:rPr lang="en-GB" sz="2000" dirty="0">
                <a:solidFill>
                  <a:schemeClr val="tx2"/>
                </a:solidFill>
                <a:latin typeface="Calibri" pitchFamily="34" charset="0"/>
                <a:cs typeface="Calibri" pitchFamily="34" charset="0"/>
              </a:rPr>
              <a:t>solution be?</a:t>
            </a:r>
          </a:p>
          <a:p>
            <a:pPr>
              <a:buFont typeface="Wingdings" panose="05000000000000000000" pitchFamily="2" charset="2"/>
              <a:buChar char="§"/>
            </a:pPr>
            <a:r>
              <a:rPr lang="en-GB" sz="2000" dirty="0">
                <a:solidFill>
                  <a:schemeClr val="tx2"/>
                </a:solidFill>
                <a:latin typeface="Calibri" pitchFamily="34" charset="0"/>
                <a:cs typeface="Calibri" pitchFamily="34" charset="0"/>
              </a:rPr>
              <a:t>What compromises might you need to consider?</a:t>
            </a:r>
          </a:p>
          <a:p>
            <a:pPr>
              <a:buFont typeface="Wingdings" panose="05000000000000000000" pitchFamily="2" charset="2"/>
              <a:buChar char="§"/>
            </a:pPr>
            <a:r>
              <a:rPr lang="en-GB" sz="2000" dirty="0">
                <a:solidFill>
                  <a:schemeClr val="tx2"/>
                </a:solidFill>
                <a:latin typeface="Calibri" pitchFamily="34" charset="0"/>
                <a:cs typeface="Calibri" pitchFamily="34" charset="0"/>
              </a:rPr>
              <a:t>What is your ‘bottom line’ negotiating position?</a:t>
            </a:r>
          </a:p>
        </p:txBody>
      </p:sp>
    </p:spTree>
    <p:extLst>
      <p:ext uri="{BB962C8B-B14F-4D97-AF65-F5344CB8AC3E}">
        <p14:creationId xmlns:p14="http://schemas.microsoft.com/office/powerpoint/2010/main" val="36812518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002060"/>
                </a:solidFill>
                <a:latin typeface="Calibri" pitchFamily="34" charset="0"/>
                <a:cs typeface="Calibri" pitchFamily="34" charset="0"/>
              </a:rPr>
              <a:t>Closing the feedback loop</a:t>
            </a:r>
            <a:endParaRPr lang="en-GB" dirty="0">
              <a:solidFill>
                <a:srgbClr val="002060"/>
              </a:solidFill>
              <a:latin typeface="Calibri" pitchFamily="34" charset="0"/>
              <a:cs typeface="Calibri" pitchFamily="34" charset="0"/>
            </a:endParaRPr>
          </a:p>
        </p:txBody>
      </p:sp>
      <p:graphicFrame>
        <p:nvGraphicFramePr>
          <p:cNvPr id="4" name="Content Placeholder 3"/>
          <p:cNvGraphicFramePr>
            <a:graphicFrameLocks noGrp="1"/>
          </p:cNvGraphicFramePr>
          <p:nvPr>
            <p:ph idx="1"/>
          </p:nvPr>
        </p:nvGraphicFramePr>
        <p:xfrm>
          <a:off x="457200" y="1196752"/>
          <a:ext cx="8229600" cy="4810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017" name="Rectangle 2"/>
          <p:cNvSpPr>
            <a:spLocks noGrp="1" noChangeArrowheads="1"/>
          </p:cNvSpPr>
          <p:nvPr>
            <p:ph type="title"/>
          </p:nvPr>
        </p:nvSpPr>
        <p:spPr/>
        <p:txBody>
          <a:bodyPr/>
          <a:lstStyle/>
          <a:p>
            <a:r>
              <a:rPr lang="en-GB" dirty="0" smtClean="0">
                <a:solidFill>
                  <a:srgbClr val="002060"/>
                </a:solidFill>
                <a:latin typeface="Calibri" pitchFamily="34" charset="0"/>
                <a:cs typeface="Calibri" pitchFamily="34" charset="0"/>
              </a:rPr>
              <a:t>Closing the loop</a:t>
            </a:r>
            <a:r>
              <a:rPr lang="en-GB" dirty="0" smtClean="0"/>
              <a:t>	</a:t>
            </a:r>
          </a:p>
        </p:txBody>
      </p:sp>
      <p:sp>
        <p:nvSpPr>
          <p:cNvPr id="470018" name="Rectangle 3"/>
          <p:cNvSpPr>
            <a:spLocks noGrp="1" noChangeArrowheads="1"/>
          </p:cNvSpPr>
          <p:nvPr>
            <p:ph idx="1"/>
          </p:nvPr>
        </p:nvSpPr>
        <p:spPr/>
        <p:txBody>
          <a:bodyPr/>
          <a:lstStyle/>
          <a:p>
            <a:pPr>
              <a:buFont typeface="Wingdings" pitchFamily="2" charset="2"/>
              <a:buChar char="§"/>
            </a:pPr>
            <a:endParaRPr lang="en-GB" sz="2000" dirty="0" smtClean="0">
              <a:solidFill>
                <a:srgbClr val="002060"/>
              </a:solidFill>
              <a:latin typeface="Calibri" pitchFamily="34" charset="0"/>
              <a:cs typeface="Calibri" pitchFamily="34" charset="0"/>
            </a:endParaRPr>
          </a:p>
          <a:p>
            <a:pPr>
              <a:buFont typeface="Wingdings" pitchFamily="2" charset="2"/>
              <a:buChar char="§"/>
            </a:pPr>
            <a:r>
              <a:rPr lang="en-GB" sz="2000" dirty="0" smtClean="0">
                <a:solidFill>
                  <a:srgbClr val="002060"/>
                </a:solidFill>
                <a:latin typeface="Calibri" pitchFamily="34" charset="0"/>
                <a:cs typeface="Calibri" pitchFamily="34" charset="0"/>
              </a:rPr>
              <a:t>Student Voice</a:t>
            </a:r>
          </a:p>
          <a:p>
            <a:pPr>
              <a:buFont typeface="Wingdings" pitchFamily="2" charset="2"/>
              <a:buChar char="§"/>
            </a:pPr>
            <a:r>
              <a:rPr lang="en-GB" sz="2000" dirty="0" smtClean="0">
                <a:solidFill>
                  <a:srgbClr val="002060"/>
                </a:solidFill>
                <a:latin typeface="Calibri" pitchFamily="34" charset="0"/>
                <a:cs typeface="Calibri" pitchFamily="34" charset="0"/>
              </a:rPr>
              <a:t>Other online spaces:</a:t>
            </a:r>
          </a:p>
          <a:p>
            <a:pPr lvl="1">
              <a:buFont typeface="Courier New" pitchFamily="49" charset="0"/>
              <a:buChar char="o"/>
            </a:pPr>
            <a:r>
              <a:rPr lang="en-GB" sz="2000" dirty="0" err="1" smtClean="0">
                <a:solidFill>
                  <a:srgbClr val="002060"/>
                </a:solidFill>
                <a:latin typeface="Calibri" pitchFamily="34" charset="0"/>
                <a:cs typeface="Calibri" pitchFamily="34" charset="0"/>
              </a:rPr>
              <a:t>Facebook</a:t>
            </a:r>
            <a:r>
              <a:rPr lang="en-GB" sz="2000" dirty="0" smtClean="0">
                <a:solidFill>
                  <a:srgbClr val="002060"/>
                </a:solidFill>
                <a:latin typeface="Calibri" pitchFamily="34" charset="0"/>
                <a:cs typeface="Calibri" pitchFamily="34" charset="0"/>
              </a:rPr>
              <a:t>.</a:t>
            </a:r>
          </a:p>
          <a:p>
            <a:pPr lvl="1">
              <a:buFont typeface="Courier New" pitchFamily="49" charset="0"/>
              <a:buChar char="o"/>
            </a:pPr>
            <a:r>
              <a:rPr lang="en-GB" sz="2000" dirty="0" smtClean="0">
                <a:solidFill>
                  <a:srgbClr val="002060"/>
                </a:solidFill>
                <a:latin typeface="Calibri" pitchFamily="34" charset="0"/>
                <a:cs typeface="Calibri" pitchFamily="34" charset="0"/>
              </a:rPr>
              <a:t>Twitter.</a:t>
            </a:r>
          </a:p>
          <a:p>
            <a:pPr lvl="1">
              <a:buFont typeface="Courier New" pitchFamily="49" charset="0"/>
              <a:buChar char="o"/>
            </a:pPr>
            <a:r>
              <a:rPr lang="en-GB" sz="2000" dirty="0" smtClean="0">
                <a:solidFill>
                  <a:srgbClr val="002060"/>
                </a:solidFill>
                <a:latin typeface="Calibri" pitchFamily="34" charset="0"/>
                <a:cs typeface="Calibri" pitchFamily="34" charset="0"/>
              </a:rPr>
              <a:t>Virtual Learning Environments.</a:t>
            </a:r>
          </a:p>
          <a:p>
            <a:pPr>
              <a:buFont typeface="Wingdings" pitchFamily="2" charset="2"/>
              <a:buChar char="§"/>
            </a:pPr>
            <a:r>
              <a:rPr lang="en-GB" sz="2000" dirty="0" smtClean="0">
                <a:solidFill>
                  <a:srgbClr val="002060"/>
                </a:solidFill>
                <a:latin typeface="Calibri" pitchFamily="34" charset="0"/>
                <a:cs typeface="Calibri" pitchFamily="34" charset="0"/>
              </a:rPr>
              <a:t>Emails.</a:t>
            </a:r>
          </a:p>
          <a:p>
            <a:pPr>
              <a:buFont typeface="Wingdings" pitchFamily="2" charset="2"/>
              <a:buChar char="§"/>
            </a:pPr>
            <a:r>
              <a:rPr lang="en-GB" sz="2000" dirty="0" smtClean="0">
                <a:solidFill>
                  <a:srgbClr val="002060"/>
                </a:solidFill>
                <a:latin typeface="Calibri" pitchFamily="34" charset="0"/>
                <a:cs typeface="Calibri" pitchFamily="34" charset="0"/>
              </a:rPr>
              <a:t>Face to face chats.</a:t>
            </a:r>
          </a:p>
          <a:p>
            <a:pPr>
              <a:buFont typeface="Wingdings" pitchFamily="2" charset="2"/>
              <a:buChar char="§"/>
            </a:pPr>
            <a:r>
              <a:rPr lang="en-GB" sz="2000" dirty="0" smtClean="0">
                <a:solidFill>
                  <a:srgbClr val="002060"/>
                </a:solidFill>
                <a:latin typeface="Calibri" pitchFamily="34" charset="0"/>
                <a:cs typeface="Calibri" pitchFamily="34" charset="0"/>
              </a:rPr>
              <a:t>Use the PG Social Space!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5"/>
          <p:cNvSpPr>
            <a:spLocks noGrp="1" noChangeArrowheads="1"/>
          </p:cNvSpPr>
          <p:nvPr>
            <p:ph type="title"/>
          </p:nvPr>
        </p:nvSpPr>
        <p:spPr>
          <a:xfrm>
            <a:off x="251520" y="188640"/>
            <a:ext cx="8352928" cy="1143000"/>
          </a:xfrm>
        </p:spPr>
        <p:txBody>
          <a:bodyPr>
            <a:noAutofit/>
          </a:bodyPr>
          <a:lstStyle/>
          <a:p>
            <a:pPr eaLnBrk="1" hangingPunct="1"/>
            <a:r>
              <a:rPr lang="en-GB" sz="4000" dirty="0" smtClean="0">
                <a:solidFill>
                  <a:srgbClr val="002060"/>
                </a:solidFill>
                <a:latin typeface="Calibri" pitchFamily="34" charset="0"/>
                <a:cs typeface="Calibri" pitchFamily="34" charset="0"/>
              </a:rPr>
              <a:t>Resources and Contact Information</a:t>
            </a:r>
          </a:p>
        </p:txBody>
      </p:sp>
      <p:sp>
        <p:nvSpPr>
          <p:cNvPr id="30722" name="Rectangle 4"/>
          <p:cNvSpPr>
            <a:spLocks noGrp="1" noChangeArrowheads="1"/>
          </p:cNvSpPr>
          <p:nvPr>
            <p:ph idx="1"/>
          </p:nvPr>
        </p:nvSpPr>
        <p:spPr>
          <a:xfrm>
            <a:off x="467544" y="1340769"/>
            <a:ext cx="8136904" cy="4752528"/>
          </a:xfrm>
        </p:spPr>
        <p:txBody>
          <a:bodyPr>
            <a:normAutofit/>
          </a:bodyPr>
          <a:lstStyle/>
          <a:p>
            <a:pPr eaLnBrk="1" hangingPunct="1">
              <a:buFont typeface="Wingdings" pitchFamily="2" charset="2"/>
              <a:buNone/>
            </a:pPr>
            <a:r>
              <a:rPr lang="en-GB" sz="2000" dirty="0" smtClean="0">
                <a:solidFill>
                  <a:srgbClr val="002060"/>
                </a:solidFill>
                <a:latin typeface="Calibri" pitchFamily="34" charset="0"/>
                <a:cs typeface="Calibri" pitchFamily="34" charset="0"/>
              </a:rPr>
              <a:t>SRC Website:</a:t>
            </a:r>
          </a:p>
          <a:p>
            <a:pPr eaLnBrk="1" hangingPunct="1">
              <a:buFont typeface="Wingdings" pitchFamily="2" charset="2"/>
              <a:buNone/>
            </a:pPr>
            <a:r>
              <a:rPr lang="en-GB" sz="2000" dirty="0" smtClean="0">
                <a:latin typeface="Calibri" pitchFamily="34" charset="0"/>
                <a:cs typeface="Calibri" pitchFamily="34" charset="0"/>
                <a:hlinkClick r:id="rId3"/>
              </a:rPr>
              <a:t>www.glasgowstudent.net/about/representation/class-reps</a:t>
            </a:r>
            <a:r>
              <a:rPr lang="en-GB" sz="2000" dirty="0" smtClean="0">
                <a:latin typeface="Calibri" pitchFamily="34" charset="0"/>
                <a:cs typeface="Calibri" pitchFamily="34" charset="0"/>
              </a:rPr>
              <a:t> </a:t>
            </a:r>
          </a:p>
          <a:p>
            <a:pPr eaLnBrk="1" hangingPunct="1">
              <a:buFont typeface="Wingdings" pitchFamily="2" charset="2"/>
              <a:buNone/>
            </a:pPr>
            <a:endParaRPr lang="en-GB" sz="2000" dirty="0" smtClean="0">
              <a:latin typeface="Calibri" pitchFamily="34" charset="0"/>
              <a:cs typeface="Calibri" pitchFamily="34" charset="0"/>
            </a:endParaRPr>
          </a:p>
          <a:p>
            <a:pPr eaLnBrk="1" hangingPunct="1">
              <a:buFont typeface="Wingdings" pitchFamily="2" charset="2"/>
              <a:buNone/>
            </a:pPr>
            <a:r>
              <a:rPr lang="en-GB" sz="2000" dirty="0" smtClean="0">
                <a:solidFill>
                  <a:srgbClr val="002060"/>
                </a:solidFill>
                <a:latin typeface="Calibri" pitchFamily="34" charset="0"/>
                <a:cs typeface="Calibri" pitchFamily="34" charset="0"/>
              </a:rPr>
              <a:t>Student Voice</a:t>
            </a:r>
          </a:p>
          <a:p>
            <a:pPr eaLnBrk="1" hangingPunct="1">
              <a:buFont typeface="Wingdings" pitchFamily="2" charset="2"/>
              <a:buNone/>
            </a:pPr>
            <a:r>
              <a:rPr lang="en-GB" sz="2000" dirty="0" smtClean="0">
                <a:solidFill>
                  <a:srgbClr val="002060"/>
                </a:solidFill>
                <a:latin typeface="Calibri" pitchFamily="34" charset="0"/>
                <a:cs typeface="Calibri" pitchFamily="34" charset="0"/>
                <a:hlinkClick r:id="rId4"/>
              </a:rPr>
              <a:t>www.gla.ac.uk/students/myglasgow</a:t>
            </a:r>
            <a:r>
              <a:rPr lang="en-GB" sz="2000" dirty="0" smtClean="0">
                <a:solidFill>
                  <a:srgbClr val="002060"/>
                </a:solidFill>
                <a:latin typeface="Calibri" pitchFamily="34" charset="0"/>
                <a:cs typeface="Calibri" pitchFamily="34" charset="0"/>
              </a:rPr>
              <a:t> </a:t>
            </a:r>
          </a:p>
          <a:p>
            <a:pPr eaLnBrk="1" hangingPunct="1">
              <a:buFont typeface="Wingdings" pitchFamily="2" charset="2"/>
              <a:buNone/>
            </a:pPr>
            <a:endParaRPr lang="en-GB" sz="2000" dirty="0" smtClean="0">
              <a:solidFill>
                <a:srgbClr val="002060"/>
              </a:solidFill>
              <a:latin typeface="Calibri" pitchFamily="34" charset="0"/>
              <a:cs typeface="Calibri" pitchFamily="34" charset="0"/>
            </a:endParaRPr>
          </a:p>
          <a:p>
            <a:pPr eaLnBrk="1" hangingPunct="1">
              <a:buFont typeface="Wingdings" pitchFamily="2" charset="2"/>
              <a:buNone/>
            </a:pPr>
            <a:r>
              <a:rPr lang="en-GB" sz="2000" dirty="0" smtClean="0">
                <a:solidFill>
                  <a:srgbClr val="002060"/>
                </a:solidFill>
                <a:latin typeface="Calibri" pitchFamily="34" charset="0"/>
                <a:cs typeface="Calibri" pitchFamily="34" charset="0"/>
              </a:rPr>
              <a:t>Senate Office Website:</a:t>
            </a:r>
          </a:p>
          <a:p>
            <a:pPr eaLnBrk="1" hangingPunct="1">
              <a:buFont typeface="Wingdings" pitchFamily="2" charset="2"/>
              <a:buNone/>
            </a:pPr>
            <a:r>
              <a:rPr lang="en-GB" sz="2000" dirty="0" smtClean="0">
                <a:latin typeface="Calibri" pitchFamily="34" charset="0"/>
                <a:cs typeface="Calibri" pitchFamily="34" charset="0"/>
                <a:hlinkClick r:id="rId5"/>
              </a:rPr>
              <a:t>www.gla.ac.uk/services/senateoffice/qea/studentengagement/studentrepresentationstudentvoice/</a:t>
            </a:r>
            <a:endParaRPr lang="en-GB" sz="2000" dirty="0" smtClean="0">
              <a:latin typeface="Calibri" pitchFamily="34" charset="0"/>
              <a:cs typeface="Calibri" pitchFamily="34" charset="0"/>
            </a:endParaRPr>
          </a:p>
          <a:p>
            <a:pPr eaLnBrk="1" hangingPunct="1">
              <a:buFont typeface="Wingdings" pitchFamily="2" charset="2"/>
              <a:buNone/>
            </a:pPr>
            <a:endParaRPr lang="en-GB" sz="2000" dirty="0" smtClean="0">
              <a:latin typeface="Calibri" pitchFamily="34" charset="0"/>
              <a:cs typeface="Calibri" pitchFamily="34" charset="0"/>
            </a:endParaRPr>
          </a:p>
          <a:p>
            <a:pPr eaLnBrk="1" hangingPunct="1">
              <a:buFont typeface="Wingdings" pitchFamily="2" charset="2"/>
              <a:buNone/>
            </a:pPr>
            <a:r>
              <a:rPr lang="en-GB" sz="2000" dirty="0" smtClean="0">
                <a:latin typeface="Calibri" pitchFamily="34" charset="0"/>
                <a:cs typeface="Calibri" pitchFamily="34" charset="0"/>
              </a:rPr>
              <a:t>Vice President (Education) – Kate Powell: </a:t>
            </a:r>
          </a:p>
          <a:p>
            <a:pPr eaLnBrk="1" hangingPunct="1">
              <a:buFont typeface="Wingdings" pitchFamily="2" charset="2"/>
              <a:buNone/>
            </a:pPr>
            <a:r>
              <a:rPr lang="en-GB" sz="2000" dirty="0" smtClean="0">
                <a:latin typeface="Calibri" pitchFamily="34" charset="0"/>
                <a:cs typeface="Calibri" pitchFamily="34" charset="0"/>
                <a:hlinkClick r:id="rId6"/>
              </a:rPr>
              <a:t>vp-education@src.gla.ac.uk</a:t>
            </a:r>
            <a:r>
              <a:rPr lang="en-GB" sz="2000" dirty="0" smtClean="0">
                <a:latin typeface="Calibri" pitchFamily="34" charset="0"/>
                <a:cs typeface="Calibri" pitchFamily="34" charset="0"/>
              </a:rPr>
              <a:t> </a:t>
            </a:r>
          </a:p>
          <a:p>
            <a:pPr eaLnBrk="1" hangingPunct="1"/>
            <a:endParaRPr lang="en-GB"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Rectangle 2"/>
          <p:cNvSpPr>
            <a:spLocks noGrp="1" noChangeArrowheads="1"/>
          </p:cNvSpPr>
          <p:nvPr>
            <p:ph type="ctrTitle"/>
          </p:nvPr>
        </p:nvSpPr>
        <p:spPr>
          <a:xfrm>
            <a:off x="684213" y="1341438"/>
            <a:ext cx="7772400" cy="2807642"/>
          </a:xfrm>
        </p:spPr>
        <p:txBody>
          <a:bodyPr/>
          <a:lstStyle/>
          <a:p>
            <a:pPr algn="ctr" eaLnBrk="1" hangingPunct="1"/>
            <a:r>
              <a:rPr lang="en-GB" sz="3200" dirty="0" smtClean="0"/>
              <a:t/>
            </a:r>
            <a:br>
              <a:rPr lang="en-GB" sz="3200" dirty="0" smtClean="0"/>
            </a:br>
            <a:r>
              <a:rPr lang="en-GB" sz="3400" dirty="0" smtClean="0">
                <a:solidFill>
                  <a:srgbClr val="002060"/>
                </a:solidFill>
                <a:latin typeface="Calibri" pitchFamily="34" charset="0"/>
                <a:cs typeface="Calibri" pitchFamily="34" charset="0"/>
              </a:rPr>
              <a:t>Thank you for attending </a:t>
            </a:r>
            <a:br>
              <a:rPr lang="en-GB" sz="3400" dirty="0" smtClean="0">
                <a:solidFill>
                  <a:srgbClr val="002060"/>
                </a:solidFill>
                <a:latin typeface="Calibri" pitchFamily="34" charset="0"/>
                <a:cs typeface="Calibri" pitchFamily="34" charset="0"/>
              </a:rPr>
            </a:br>
            <a:r>
              <a:rPr lang="en-GB" sz="3400" dirty="0" smtClean="0">
                <a:solidFill>
                  <a:srgbClr val="002060"/>
                </a:solidFill>
                <a:latin typeface="Calibri" pitchFamily="34" charset="0"/>
                <a:cs typeface="Calibri" pitchFamily="34" charset="0"/>
              </a:rPr>
              <a:t>Introductory Level PGR Rep Training!</a:t>
            </a:r>
            <a:r>
              <a:rPr lang="en-GB" sz="2000" dirty="0" smtClean="0">
                <a:solidFill>
                  <a:srgbClr val="002060"/>
                </a:solidFill>
                <a:latin typeface="Calibri" pitchFamily="34" charset="0"/>
                <a:cs typeface="Calibri" pitchFamily="34" charset="0"/>
              </a:rPr>
              <a:t/>
            </a:r>
            <a:br>
              <a:rPr lang="en-GB" sz="2000" dirty="0" smtClean="0">
                <a:solidFill>
                  <a:srgbClr val="002060"/>
                </a:solidFill>
                <a:latin typeface="Calibri" pitchFamily="34" charset="0"/>
                <a:cs typeface="Calibri" pitchFamily="34" charset="0"/>
              </a:rPr>
            </a:br>
            <a:r>
              <a:rPr lang="en-GB" sz="2000" dirty="0" smtClean="0">
                <a:solidFill>
                  <a:srgbClr val="002060"/>
                </a:solidFill>
                <a:latin typeface="Calibri" pitchFamily="34" charset="0"/>
                <a:cs typeface="Calibri" pitchFamily="34" charset="0"/>
              </a:rPr>
              <a:t/>
            </a:r>
            <a:br>
              <a:rPr lang="en-GB" sz="2000" dirty="0" smtClean="0">
                <a:solidFill>
                  <a:srgbClr val="002060"/>
                </a:solidFill>
                <a:latin typeface="Calibri" pitchFamily="34" charset="0"/>
                <a:cs typeface="Calibri" pitchFamily="34" charset="0"/>
              </a:rPr>
            </a:br>
            <a:r>
              <a:rPr lang="en-GB" sz="2000" dirty="0" smtClean="0">
                <a:solidFill>
                  <a:srgbClr val="002060"/>
                </a:solidFill>
                <a:latin typeface="Calibri" pitchFamily="34" charset="0"/>
                <a:cs typeface="Calibri" pitchFamily="34" charset="0"/>
              </a:rPr>
              <a:t>Please fill in your evaluation forms and hand them in.</a:t>
            </a:r>
            <a:r>
              <a:rPr lang="en-GB" sz="3200" dirty="0" smtClean="0">
                <a:solidFill>
                  <a:srgbClr val="002060"/>
                </a:solidFill>
                <a:latin typeface="Calibri" pitchFamily="34" charset="0"/>
                <a:cs typeface="Calibri" pitchFamily="34" charset="0"/>
              </a:rPr>
              <a:t/>
            </a:r>
            <a:br>
              <a:rPr lang="en-GB" sz="3200" dirty="0" smtClean="0">
                <a:solidFill>
                  <a:srgbClr val="002060"/>
                </a:solidFill>
                <a:latin typeface="Calibri" pitchFamily="34" charset="0"/>
                <a:cs typeface="Calibri" pitchFamily="34" charset="0"/>
              </a:rPr>
            </a:br>
            <a:endParaRPr lang="en-GB" sz="3200" dirty="0" smtClean="0">
              <a:solidFill>
                <a:srgbClr val="002060"/>
              </a:solidFill>
              <a:latin typeface="Calibri" pitchFamily="34" charset="0"/>
              <a:cs typeface="Calibri" pitchFamily="34" charset="0"/>
            </a:endParaRPr>
          </a:p>
        </p:txBody>
      </p:sp>
      <p:sp>
        <p:nvSpPr>
          <p:cNvPr id="476162" name="Rectangle 3"/>
          <p:cNvSpPr>
            <a:spLocks noGrp="1" noChangeArrowheads="1"/>
          </p:cNvSpPr>
          <p:nvPr>
            <p:ph type="subTitle" idx="1"/>
          </p:nvPr>
        </p:nvSpPr>
        <p:spPr>
          <a:xfrm>
            <a:off x="1331913" y="4508500"/>
            <a:ext cx="6400800" cy="1008732"/>
          </a:xfrm>
        </p:spPr>
        <p:txBody>
          <a:bodyPr/>
          <a:lstStyle/>
          <a:p>
            <a:pPr eaLnBrk="1" hangingPunct="1"/>
            <a:r>
              <a:rPr lang="en-GB" sz="2000" dirty="0" smtClean="0">
                <a:latin typeface="Calibri" pitchFamily="34" charset="0"/>
                <a:cs typeface="Calibri" pitchFamily="34" charset="0"/>
              </a:rPr>
              <a:t>name of trainer</a:t>
            </a:r>
          </a:p>
          <a:p>
            <a:pPr eaLnBrk="1" hangingPunct="1"/>
            <a:r>
              <a:rPr lang="en-GB" sz="2000" dirty="0" smtClean="0">
                <a:latin typeface="Calibri" pitchFamily="34" charset="0"/>
                <a:cs typeface="Calibri" pitchFamily="34" charset="0"/>
              </a:rPr>
              <a:t>associate trainer | GUSRC</a:t>
            </a:r>
          </a:p>
        </p:txBody>
      </p:sp>
      <p:pic>
        <p:nvPicPr>
          <p:cNvPr id="4" name="Picture 3" descr="src_round05_blue293-1.jpg"/>
          <p:cNvPicPr>
            <a:picLocks noChangeAspect="1"/>
          </p:cNvPicPr>
          <p:nvPr/>
        </p:nvPicPr>
        <p:blipFill>
          <a:blip r:embed="rId3" cstate="print"/>
          <a:stretch>
            <a:fillRect/>
          </a:stretch>
        </p:blipFill>
        <p:spPr>
          <a:xfrm>
            <a:off x="7668344" y="332656"/>
            <a:ext cx="1220361" cy="115212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Kate Powell, </a:t>
            </a:r>
            <a:br>
              <a:rPr lang="en-GB" dirty="0" smtClean="0"/>
            </a:br>
            <a:r>
              <a:rPr lang="en-GB" dirty="0" smtClean="0"/>
              <a:t>Vice-President (Education)</a:t>
            </a:r>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dirty="0" smtClean="0">
                <a:hlinkClick r:id="rId2"/>
              </a:rPr>
              <a:t>Link to video</a:t>
            </a:r>
            <a:endParaRPr lang="en-GB" dirty="0"/>
          </a:p>
        </p:txBody>
      </p:sp>
    </p:spTree>
    <p:extLst>
      <p:ext uri="{BB962C8B-B14F-4D97-AF65-F5344CB8AC3E}">
        <p14:creationId xmlns:p14="http://schemas.microsoft.com/office/powerpoint/2010/main" val="1559447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3" name="Rectangle 2"/>
          <p:cNvSpPr>
            <a:spLocks noGrp="1" noChangeArrowheads="1"/>
          </p:cNvSpPr>
          <p:nvPr>
            <p:ph type="title"/>
          </p:nvPr>
        </p:nvSpPr>
        <p:spPr/>
        <p:txBody>
          <a:bodyPr>
            <a:normAutofit fontScale="90000"/>
          </a:bodyPr>
          <a:lstStyle/>
          <a:p>
            <a:pPr eaLnBrk="1" hangingPunct="1"/>
            <a:r>
              <a:rPr lang="en-GB" dirty="0" smtClean="0">
                <a:solidFill>
                  <a:schemeClr val="tx2"/>
                </a:solidFill>
                <a:latin typeface="Calibri" pitchFamily="34" charset="0"/>
                <a:cs typeface="Calibri" pitchFamily="34" charset="0"/>
              </a:rPr>
              <a:t>Exercise 1</a:t>
            </a:r>
            <a:br>
              <a:rPr lang="en-GB" dirty="0" smtClean="0">
                <a:solidFill>
                  <a:schemeClr val="tx2"/>
                </a:solidFill>
                <a:latin typeface="Calibri" pitchFamily="34" charset="0"/>
                <a:cs typeface="Calibri" pitchFamily="34" charset="0"/>
              </a:rPr>
            </a:br>
            <a:r>
              <a:rPr lang="en-GB" dirty="0" smtClean="0">
                <a:solidFill>
                  <a:schemeClr val="tx2"/>
                </a:solidFill>
                <a:latin typeface="Calibri" pitchFamily="34" charset="0"/>
                <a:cs typeface="Calibri" pitchFamily="34" charset="0"/>
              </a:rPr>
              <a:t>Your area of research</a:t>
            </a:r>
          </a:p>
        </p:txBody>
      </p:sp>
      <p:sp>
        <p:nvSpPr>
          <p:cNvPr id="443394" name="Rectangle 4"/>
          <p:cNvSpPr>
            <a:spLocks noGrp="1" noChangeArrowheads="1"/>
          </p:cNvSpPr>
          <p:nvPr>
            <p:ph idx="1"/>
          </p:nvPr>
        </p:nvSpPr>
        <p:spPr/>
        <p:txBody>
          <a:bodyPr/>
          <a:lstStyle/>
          <a:p>
            <a:pPr eaLnBrk="1" hangingPunct="1">
              <a:buFont typeface="Wingdings" pitchFamily="2" charset="2"/>
              <a:buNone/>
            </a:pPr>
            <a:r>
              <a:rPr lang="en-GB" sz="2000" b="1" dirty="0" smtClean="0">
                <a:solidFill>
                  <a:schemeClr val="tx2"/>
                </a:solidFill>
                <a:latin typeface="Calibri" pitchFamily="34" charset="0"/>
                <a:cs typeface="Calibri" pitchFamily="34" charset="0"/>
              </a:rPr>
              <a:t>Task</a:t>
            </a:r>
          </a:p>
          <a:p>
            <a:pPr eaLnBrk="1" hangingPunct="1">
              <a:buNone/>
            </a:pPr>
            <a:endParaRPr lang="en-GB" sz="2000" dirty="0" smtClean="0">
              <a:solidFill>
                <a:schemeClr val="tx2"/>
              </a:solidFill>
              <a:latin typeface="Calibri" pitchFamily="34" charset="0"/>
              <a:cs typeface="Calibri" pitchFamily="34" charset="0"/>
            </a:endParaRPr>
          </a:p>
          <a:p>
            <a:pPr eaLnBrk="1" hangingPunct="1">
              <a:buNone/>
            </a:pPr>
            <a:r>
              <a:rPr lang="en-GB" sz="2000" dirty="0" smtClean="0">
                <a:solidFill>
                  <a:schemeClr val="tx2"/>
                </a:solidFill>
                <a:latin typeface="Calibri" pitchFamily="34" charset="0"/>
                <a:cs typeface="Calibri" pitchFamily="34" charset="0"/>
              </a:rPr>
              <a:t>In pairs, discuss the following questions:</a:t>
            </a:r>
          </a:p>
          <a:p>
            <a:pPr eaLnBrk="1" hangingPunct="1">
              <a:buNone/>
            </a:pPr>
            <a:endParaRPr lang="en-GB" sz="2000" dirty="0" smtClean="0">
              <a:solidFill>
                <a:schemeClr val="tx2"/>
              </a:solidFill>
              <a:latin typeface="Calibri" pitchFamily="34" charset="0"/>
              <a:cs typeface="Calibri" pitchFamily="34" charset="0"/>
            </a:endParaRPr>
          </a:p>
          <a:p>
            <a:pPr lvl="1" eaLnBrk="1" hangingPunct="1">
              <a:lnSpc>
                <a:spcPct val="150000"/>
              </a:lnSpc>
              <a:buFont typeface="Wingdings" pitchFamily="2" charset="2"/>
              <a:buChar char="§"/>
            </a:pPr>
            <a:r>
              <a:rPr lang="en-GB" sz="2000" dirty="0" smtClean="0">
                <a:solidFill>
                  <a:schemeClr val="tx2"/>
                </a:solidFill>
                <a:latin typeface="Calibri" pitchFamily="34" charset="0"/>
                <a:cs typeface="Calibri" pitchFamily="34" charset="0"/>
              </a:rPr>
              <a:t>What is your area of research?</a:t>
            </a:r>
          </a:p>
          <a:p>
            <a:pPr lvl="1" eaLnBrk="1" hangingPunct="1">
              <a:lnSpc>
                <a:spcPct val="150000"/>
              </a:lnSpc>
              <a:buFont typeface="Wingdings" pitchFamily="2" charset="2"/>
              <a:buChar char="§"/>
            </a:pPr>
            <a:r>
              <a:rPr lang="en-GB" sz="2000" dirty="0" smtClean="0">
                <a:solidFill>
                  <a:schemeClr val="tx2"/>
                </a:solidFill>
                <a:latin typeface="Calibri" pitchFamily="34" charset="0"/>
                <a:cs typeface="Calibri" pitchFamily="34" charset="0"/>
              </a:rPr>
              <a:t>What do you like most about the research environment in your School or Research Institute?</a:t>
            </a:r>
          </a:p>
          <a:p>
            <a:pPr lvl="1" eaLnBrk="1" hangingPunct="1">
              <a:lnSpc>
                <a:spcPct val="150000"/>
              </a:lnSpc>
              <a:buFont typeface="Wingdings" pitchFamily="2" charset="2"/>
              <a:buChar char="§"/>
            </a:pPr>
            <a:r>
              <a:rPr lang="en-GB" sz="2000" dirty="0" smtClean="0">
                <a:solidFill>
                  <a:schemeClr val="tx2"/>
                </a:solidFill>
                <a:latin typeface="Calibri" pitchFamily="34" charset="0"/>
                <a:cs typeface="Calibri" pitchFamily="34" charset="0"/>
              </a:rPr>
              <a:t>How might the research environment be improved?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1" name="Rectangle 2"/>
          <p:cNvSpPr>
            <a:spLocks noGrp="1" noChangeArrowheads="1"/>
          </p:cNvSpPr>
          <p:nvPr>
            <p:ph type="title"/>
          </p:nvPr>
        </p:nvSpPr>
        <p:spPr>
          <a:xfrm>
            <a:off x="467544" y="404664"/>
            <a:ext cx="8229600" cy="1143000"/>
          </a:xfrm>
        </p:spPr>
        <p:txBody>
          <a:bodyPr>
            <a:noAutofit/>
          </a:bodyPr>
          <a:lstStyle/>
          <a:p>
            <a:pPr eaLnBrk="1" hangingPunct="1"/>
            <a:r>
              <a:rPr lang="en-GB" dirty="0" smtClean="0">
                <a:solidFill>
                  <a:schemeClr val="tx2"/>
                </a:solidFill>
                <a:latin typeface="Calibri" pitchFamily="34" charset="0"/>
                <a:cs typeface="Calibri" pitchFamily="34" charset="0"/>
              </a:rPr>
              <a:t>Exercise 2</a:t>
            </a:r>
            <a:br>
              <a:rPr lang="en-GB" dirty="0" smtClean="0">
                <a:solidFill>
                  <a:schemeClr val="tx2"/>
                </a:solidFill>
                <a:latin typeface="Calibri" pitchFamily="34" charset="0"/>
                <a:cs typeface="Calibri" pitchFamily="34" charset="0"/>
              </a:rPr>
            </a:br>
            <a:r>
              <a:rPr lang="en-GB" dirty="0" smtClean="0">
                <a:solidFill>
                  <a:schemeClr val="tx2"/>
                </a:solidFill>
                <a:latin typeface="Calibri" pitchFamily="34" charset="0"/>
                <a:cs typeface="Calibri" pitchFamily="34" charset="0"/>
              </a:rPr>
              <a:t>Your representative role</a:t>
            </a:r>
          </a:p>
        </p:txBody>
      </p:sp>
      <p:sp>
        <p:nvSpPr>
          <p:cNvPr id="445442" name="Rectangle 4"/>
          <p:cNvSpPr>
            <a:spLocks noGrp="1" noChangeArrowheads="1"/>
          </p:cNvSpPr>
          <p:nvPr>
            <p:ph idx="1"/>
          </p:nvPr>
        </p:nvSpPr>
        <p:spPr>
          <a:xfrm>
            <a:off x="467544" y="1844824"/>
            <a:ext cx="8229600" cy="4525963"/>
          </a:xfrm>
        </p:spPr>
        <p:txBody>
          <a:bodyPr/>
          <a:lstStyle/>
          <a:p>
            <a:pPr eaLnBrk="1" hangingPunct="1">
              <a:buFont typeface="Wingdings" pitchFamily="2" charset="2"/>
              <a:buNone/>
            </a:pPr>
            <a:r>
              <a:rPr lang="en-GB" sz="2000" b="1" dirty="0" smtClean="0">
                <a:solidFill>
                  <a:schemeClr val="tx2"/>
                </a:solidFill>
                <a:latin typeface="Calibri" pitchFamily="34" charset="0"/>
                <a:cs typeface="Calibri" pitchFamily="34" charset="0"/>
              </a:rPr>
              <a:t>Task</a:t>
            </a:r>
          </a:p>
          <a:p>
            <a:pPr eaLnBrk="1" hangingPunct="1">
              <a:buSzPct val="100000"/>
              <a:buFont typeface="Wingdings" pitchFamily="2" charset="2"/>
              <a:buNone/>
            </a:pPr>
            <a:endParaRPr lang="en-GB" sz="2000" b="1"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What is your </a:t>
            </a:r>
            <a:r>
              <a:rPr lang="en-GB" sz="2000" b="1" dirty="0" smtClean="0">
                <a:solidFill>
                  <a:schemeClr val="tx2"/>
                </a:solidFill>
                <a:latin typeface="Calibri" pitchFamily="34" charset="0"/>
                <a:cs typeface="Calibri" pitchFamily="34" charset="0"/>
              </a:rPr>
              <a:t>purpose</a:t>
            </a:r>
            <a:r>
              <a:rPr lang="en-GB" sz="2000" dirty="0" smtClean="0">
                <a:solidFill>
                  <a:schemeClr val="tx2"/>
                </a:solidFill>
                <a:latin typeface="Calibri" pitchFamily="34" charset="0"/>
                <a:cs typeface="Calibri" pitchFamily="34" charset="0"/>
              </a:rPr>
              <a:t> in being a student rep?</a:t>
            </a:r>
          </a:p>
          <a:p>
            <a:pPr eaLnBrk="1" hangingPunct="1">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What do you think some of the </a:t>
            </a:r>
            <a:r>
              <a:rPr lang="en-GB" sz="2000" b="1" dirty="0" smtClean="0">
                <a:solidFill>
                  <a:schemeClr val="tx2"/>
                </a:solidFill>
                <a:latin typeface="Calibri" pitchFamily="34" charset="0"/>
                <a:cs typeface="Calibri" pitchFamily="34" charset="0"/>
              </a:rPr>
              <a:t>tasks</a:t>
            </a:r>
            <a:r>
              <a:rPr lang="en-GB" sz="2000" dirty="0" smtClean="0">
                <a:solidFill>
                  <a:schemeClr val="tx2"/>
                </a:solidFill>
                <a:latin typeface="Calibri" pitchFamily="34" charset="0"/>
                <a:cs typeface="Calibri" pitchFamily="34" charset="0"/>
              </a:rPr>
              <a:t> will be?</a:t>
            </a:r>
          </a:p>
          <a:p>
            <a:pPr eaLnBrk="1" hangingPunct="1">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What </a:t>
            </a:r>
            <a:r>
              <a:rPr lang="en-GB" sz="2000" b="1" dirty="0" smtClean="0">
                <a:solidFill>
                  <a:schemeClr val="tx2"/>
                </a:solidFill>
                <a:latin typeface="Calibri" pitchFamily="34" charset="0"/>
                <a:cs typeface="Calibri" pitchFamily="34" charset="0"/>
              </a:rPr>
              <a:t>skills</a:t>
            </a:r>
            <a:r>
              <a:rPr lang="en-GB" sz="2000" dirty="0" smtClean="0">
                <a:solidFill>
                  <a:schemeClr val="tx2"/>
                </a:solidFill>
                <a:latin typeface="Calibri" pitchFamily="34" charset="0"/>
                <a:cs typeface="Calibri" pitchFamily="34" charset="0"/>
              </a:rPr>
              <a:t> do you think you will need (and develop) as a rep?</a:t>
            </a:r>
          </a:p>
          <a:p>
            <a:pPr eaLnBrk="1" hangingPunct="1">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How do you think being a rep will </a:t>
            </a:r>
            <a:r>
              <a:rPr lang="en-GB" sz="2000" b="1" dirty="0" smtClean="0">
                <a:solidFill>
                  <a:schemeClr val="tx2"/>
                </a:solidFill>
                <a:latin typeface="Calibri" pitchFamily="34" charset="0"/>
                <a:cs typeface="Calibri" pitchFamily="34" charset="0"/>
              </a:rPr>
              <a:t>benefit</a:t>
            </a:r>
            <a:r>
              <a:rPr lang="en-GB" sz="2000" dirty="0" smtClean="0">
                <a:solidFill>
                  <a:schemeClr val="tx2"/>
                </a:solidFill>
                <a:latin typeface="Calibri" pitchFamily="34" charset="0"/>
                <a:cs typeface="Calibri" pitchFamily="34" charset="0"/>
              </a:rPr>
              <a:t> you?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89" name="Rectangle 2"/>
          <p:cNvSpPr>
            <a:spLocks noGrp="1" noChangeArrowheads="1"/>
          </p:cNvSpPr>
          <p:nvPr>
            <p:ph type="title"/>
          </p:nvPr>
        </p:nvSpPr>
        <p:spPr/>
        <p:txBody>
          <a:bodyPr/>
          <a:lstStyle/>
          <a:p>
            <a:pPr eaLnBrk="1" hangingPunct="1"/>
            <a:r>
              <a:rPr lang="en-GB" dirty="0" smtClean="0">
                <a:solidFill>
                  <a:schemeClr val="tx2"/>
                </a:solidFill>
                <a:latin typeface="Calibri" pitchFamily="34" charset="0"/>
                <a:cs typeface="Calibri" pitchFamily="34" charset="0"/>
              </a:rPr>
              <a:t>The representative role</a:t>
            </a:r>
          </a:p>
        </p:txBody>
      </p:sp>
      <p:sp>
        <p:nvSpPr>
          <p:cNvPr id="447490" name="Rectangle 4"/>
          <p:cNvSpPr>
            <a:spLocks noGrp="1" noChangeArrowheads="1"/>
          </p:cNvSpPr>
          <p:nvPr>
            <p:ph idx="1"/>
          </p:nvPr>
        </p:nvSpPr>
        <p:spPr>
          <a:xfrm>
            <a:off x="468313" y="1484312"/>
            <a:ext cx="8229600" cy="4825007"/>
          </a:xfrm>
        </p:spPr>
        <p:txBody>
          <a:bodyPr>
            <a:noAutofit/>
          </a:bodyPr>
          <a:lstStyle/>
          <a:p>
            <a:pPr eaLnBrk="1" hangingPunct="1">
              <a:spcAft>
                <a:spcPct val="20000"/>
              </a:spcAft>
              <a:buFont typeface="Wingdings" pitchFamily="2" charset="2"/>
              <a:buNone/>
            </a:pPr>
            <a:r>
              <a:rPr lang="en-GB" sz="1800" b="1" dirty="0" smtClean="0">
                <a:solidFill>
                  <a:schemeClr val="tx2"/>
                </a:solidFill>
                <a:latin typeface="Calibri" pitchFamily="34" charset="0"/>
                <a:cs typeface="Calibri" pitchFamily="34" charset="0"/>
              </a:rPr>
              <a:t>Purpose</a:t>
            </a:r>
          </a:p>
          <a:p>
            <a:pPr eaLnBrk="1" hangingPunct="1">
              <a:spcAft>
                <a:spcPct val="20000"/>
              </a:spcAft>
              <a:buSzPct val="100000"/>
              <a:buFont typeface="Wingdings" pitchFamily="2" charset="2"/>
              <a:buChar char="§"/>
            </a:pPr>
            <a:r>
              <a:rPr lang="en-GB" sz="1800" dirty="0" smtClean="0">
                <a:solidFill>
                  <a:schemeClr val="tx2"/>
                </a:solidFill>
                <a:latin typeface="Calibri" pitchFamily="34" charset="0"/>
                <a:cs typeface="Calibri" pitchFamily="34" charset="0"/>
              </a:rPr>
              <a:t>To continuously </a:t>
            </a:r>
            <a:r>
              <a:rPr lang="en-GB" sz="1800" b="1" dirty="0" smtClean="0">
                <a:solidFill>
                  <a:schemeClr val="tx2"/>
                </a:solidFill>
                <a:latin typeface="Calibri" pitchFamily="34" charset="0"/>
                <a:cs typeface="Calibri" pitchFamily="34" charset="0"/>
              </a:rPr>
              <a:t>improve</a:t>
            </a:r>
            <a:r>
              <a:rPr lang="en-GB" sz="1800" dirty="0" smtClean="0">
                <a:solidFill>
                  <a:schemeClr val="tx2"/>
                </a:solidFill>
                <a:latin typeface="Calibri" pitchFamily="34" charset="0"/>
                <a:cs typeface="Calibri" pitchFamily="34" charset="0"/>
              </a:rPr>
              <a:t> the </a:t>
            </a:r>
            <a:r>
              <a:rPr lang="en-GB" sz="1800" b="1" dirty="0" smtClean="0">
                <a:solidFill>
                  <a:schemeClr val="tx2"/>
                </a:solidFill>
                <a:latin typeface="Calibri" pitchFamily="34" charset="0"/>
                <a:cs typeface="Calibri" pitchFamily="34" charset="0"/>
              </a:rPr>
              <a:t>student learning and research experience</a:t>
            </a:r>
            <a:r>
              <a:rPr lang="en-GB" sz="1800" dirty="0" smtClean="0">
                <a:solidFill>
                  <a:schemeClr val="tx2"/>
                </a:solidFill>
                <a:latin typeface="Calibri" pitchFamily="34" charset="0"/>
                <a:cs typeface="Calibri" pitchFamily="34" charset="0"/>
              </a:rPr>
              <a:t> in </a:t>
            </a:r>
            <a:r>
              <a:rPr lang="en-GB" sz="1800" b="1" dirty="0" smtClean="0">
                <a:solidFill>
                  <a:schemeClr val="tx2"/>
                </a:solidFill>
                <a:latin typeface="Calibri" pitchFamily="34" charset="0"/>
                <a:cs typeface="Calibri" pitchFamily="34" charset="0"/>
              </a:rPr>
              <a:t>partnership</a:t>
            </a:r>
            <a:r>
              <a:rPr lang="en-GB" sz="1800" dirty="0" smtClean="0">
                <a:solidFill>
                  <a:schemeClr val="tx2"/>
                </a:solidFill>
                <a:latin typeface="Calibri" pitchFamily="34" charset="0"/>
                <a:cs typeface="Calibri" pitchFamily="34" charset="0"/>
              </a:rPr>
              <a:t> with the institution and SRC by helping create </a:t>
            </a:r>
            <a:r>
              <a:rPr lang="en-GB" sz="1800" b="1" dirty="0" smtClean="0">
                <a:solidFill>
                  <a:schemeClr val="tx2"/>
                </a:solidFill>
                <a:latin typeface="Calibri" pitchFamily="34" charset="0"/>
                <a:cs typeface="Calibri" pitchFamily="34" charset="0"/>
              </a:rPr>
              <a:t>solutions</a:t>
            </a:r>
            <a:r>
              <a:rPr lang="en-GB" sz="1800" dirty="0" smtClean="0">
                <a:solidFill>
                  <a:schemeClr val="tx2"/>
                </a:solidFill>
                <a:latin typeface="Calibri" pitchFamily="34" charset="0"/>
                <a:cs typeface="Calibri" pitchFamily="34" charset="0"/>
              </a:rPr>
              <a:t> to problems.</a:t>
            </a:r>
          </a:p>
          <a:p>
            <a:pPr eaLnBrk="1" hangingPunct="1">
              <a:spcAft>
                <a:spcPct val="20000"/>
              </a:spcAft>
              <a:buSzPct val="100000"/>
              <a:buFont typeface="Wingdings" pitchFamily="2" charset="2"/>
              <a:buChar char="§"/>
            </a:pPr>
            <a:r>
              <a:rPr lang="en-GB" sz="1800" dirty="0" smtClean="0">
                <a:solidFill>
                  <a:schemeClr val="tx2"/>
                </a:solidFill>
                <a:latin typeface="Calibri" pitchFamily="34" charset="0"/>
                <a:cs typeface="Calibri" pitchFamily="34" charset="0"/>
              </a:rPr>
              <a:t>To </a:t>
            </a:r>
            <a:r>
              <a:rPr lang="en-GB" sz="1800" b="1" dirty="0" smtClean="0">
                <a:solidFill>
                  <a:schemeClr val="tx2"/>
                </a:solidFill>
                <a:latin typeface="Calibri" pitchFamily="34" charset="0"/>
                <a:cs typeface="Calibri" pitchFamily="34" charset="0"/>
              </a:rPr>
              <a:t>represent </a:t>
            </a:r>
            <a:r>
              <a:rPr lang="en-GB" sz="1800" dirty="0" smtClean="0">
                <a:solidFill>
                  <a:schemeClr val="tx2"/>
                </a:solidFill>
                <a:latin typeface="Calibri" pitchFamily="34" charset="0"/>
                <a:cs typeface="Calibri" pitchFamily="34" charset="0"/>
              </a:rPr>
              <a:t>your fellow students’ views and opinions on all matters relating to </a:t>
            </a:r>
            <a:r>
              <a:rPr lang="en-GB" sz="1800" b="1" dirty="0" smtClean="0">
                <a:solidFill>
                  <a:schemeClr val="tx2"/>
                </a:solidFill>
                <a:latin typeface="Calibri" pitchFamily="34" charset="0"/>
                <a:cs typeface="Calibri" pitchFamily="34" charset="0"/>
              </a:rPr>
              <a:t>learning</a:t>
            </a:r>
            <a:r>
              <a:rPr lang="en-GB" sz="1800" dirty="0" smtClean="0">
                <a:solidFill>
                  <a:schemeClr val="tx2"/>
                </a:solidFill>
                <a:latin typeface="Calibri" pitchFamily="34" charset="0"/>
                <a:cs typeface="Calibri" pitchFamily="34" charset="0"/>
              </a:rPr>
              <a:t> </a:t>
            </a:r>
            <a:r>
              <a:rPr lang="en-GB" sz="1800" b="1" dirty="0" smtClean="0">
                <a:solidFill>
                  <a:schemeClr val="tx2"/>
                </a:solidFill>
                <a:latin typeface="Calibri" pitchFamily="34" charset="0"/>
                <a:cs typeface="Calibri" pitchFamily="34" charset="0"/>
              </a:rPr>
              <a:t>and</a:t>
            </a:r>
            <a:r>
              <a:rPr lang="en-GB" sz="1800" dirty="0" smtClean="0">
                <a:solidFill>
                  <a:schemeClr val="tx2"/>
                </a:solidFill>
                <a:latin typeface="Calibri" pitchFamily="34" charset="0"/>
                <a:cs typeface="Calibri" pitchFamily="34" charset="0"/>
              </a:rPr>
              <a:t> </a:t>
            </a:r>
            <a:r>
              <a:rPr lang="en-GB" sz="1800" b="1" dirty="0" smtClean="0">
                <a:solidFill>
                  <a:schemeClr val="tx2"/>
                </a:solidFill>
                <a:latin typeface="Calibri" pitchFamily="34" charset="0"/>
                <a:cs typeface="Calibri" pitchFamily="34" charset="0"/>
              </a:rPr>
              <a:t>teaching/supervision and the research environment</a:t>
            </a:r>
            <a:r>
              <a:rPr lang="en-GB" sz="1800" dirty="0" smtClean="0">
                <a:solidFill>
                  <a:schemeClr val="tx2"/>
                </a:solidFill>
                <a:latin typeface="Calibri" pitchFamily="34" charset="0"/>
                <a:cs typeface="Calibri" pitchFamily="34" charset="0"/>
              </a:rPr>
              <a:t>.</a:t>
            </a:r>
          </a:p>
          <a:p>
            <a:pPr eaLnBrk="1" hangingPunct="1">
              <a:spcAft>
                <a:spcPct val="20000"/>
              </a:spcAft>
              <a:buSzPct val="100000"/>
              <a:buFont typeface="Wingdings" pitchFamily="2" charset="2"/>
              <a:buChar char="§"/>
            </a:pPr>
            <a:r>
              <a:rPr lang="en-GB" sz="1800" dirty="0" smtClean="0">
                <a:solidFill>
                  <a:schemeClr val="tx2"/>
                </a:solidFill>
                <a:latin typeface="Calibri" pitchFamily="34" charset="0"/>
                <a:cs typeface="Calibri" pitchFamily="34" charset="0"/>
              </a:rPr>
              <a:t>To provide both </a:t>
            </a:r>
            <a:r>
              <a:rPr lang="en-GB" sz="1800" b="1" dirty="0" smtClean="0">
                <a:solidFill>
                  <a:schemeClr val="tx2"/>
                </a:solidFill>
                <a:latin typeface="Calibri" pitchFamily="34" charset="0"/>
                <a:cs typeface="Calibri" pitchFamily="34" charset="0"/>
              </a:rPr>
              <a:t>positive</a:t>
            </a:r>
            <a:r>
              <a:rPr lang="en-GB" sz="1800" dirty="0" smtClean="0">
                <a:solidFill>
                  <a:schemeClr val="tx2"/>
                </a:solidFill>
                <a:latin typeface="Calibri" pitchFamily="34" charset="0"/>
                <a:cs typeface="Calibri" pitchFamily="34" charset="0"/>
              </a:rPr>
              <a:t> and </a:t>
            </a:r>
            <a:r>
              <a:rPr lang="en-GB" sz="1800" b="1" dirty="0" smtClean="0">
                <a:solidFill>
                  <a:schemeClr val="tx2"/>
                </a:solidFill>
                <a:latin typeface="Calibri" pitchFamily="34" charset="0"/>
                <a:cs typeface="Calibri" pitchFamily="34" charset="0"/>
              </a:rPr>
              <a:t>negative</a:t>
            </a:r>
            <a:r>
              <a:rPr lang="en-GB" sz="1800" dirty="0" smtClean="0">
                <a:solidFill>
                  <a:schemeClr val="tx2"/>
                </a:solidFill>
                <a:latin typeface="Calibri" pitchFamily="34" charset="0"/>
                <a:cs typeface="Calibri" pitchFamily="34" charset="0"/>
              </a:rPr>
              <a:t> </a:t>
            </a:r>
            <a:r>
              <a:rPr lang="en-GB" sz="1800" b="1" dirty="0" smtClean="0">
                <a:solidFill>
                  <a:schemeClr val="tx2"/>
                </a:solidFill>
                <a:latin typeface="Calibri" pitchFamily="34" charset="0"/>
                <a:cs typeface="Calibri" pitchFamily="34" charset="0"/>
              </a:rPr>
              <a:t>feedback</a:t>
            </a:r>
            <a:r>
              <a:rPr lang="en-GB" sz="1800" dirty="0" smtClean="0">
                <a:solidFill>
                  <a:schemeClr val="tx2"/>
                </a:solidFill>
                <a:latin typeface="Calibri" pitchFamily="34" charset="0"/>
                <a:cs typeface="Calibri" pitchFamily="34" charset="0"/>
              </a:rPr>
              <a:t> to staff.</a:t>
            </a:r>
          </a:p>
          <a:p>
            <a:pPr eaLnBrk="1" hangingPunct="1">
              <a:spcAft>
                <a:spcPct val="20000"/>
              </a:spcAft>
              <a:buSzPct val="100000"/>
              <a:buFont typeface="Wingdings" pitchFamily="2" charset="2"/>
              <a:buChar char="§"/>
            </a:pPr>
            <a:r>
              <a:rPr lang="en-GB" sz="1800" dirty="0" smtClean="0">
                <a:solidFill>
                  <a:schemeClr val="tx2"/>
                </a:solidFill>
                <a:latin typeface="Calibri" pitchFamily="34" charset="0"/>
                <a:cs typeface="Calibri" pitchFamily="34" charset="0"/>
              </a:rPr>
              <a:t>To act as a </a:t>
            </a:r>
            <a:r>
              <a:rPr lang="en-GB" sz="1800" b="1" dirty="0" smtClean="0">
                <a:solidFill>
                  <a:schemeClr val="tx2"/>
                </a:solidFill>
                <a:latin typeface="Calibri" pitchFamily="34" charset="0"/>
                <a:cs typeface="Calibri" pitchFamily="34" charset="0"/>
              </a:rPr>
              <a:t>communication channel </a:t>
            </a:r>
            <a:r>
              <a:rPr lang="en-GB" sz="1800" dirty="0" smtClean="0">
                <a:solidFill>
                  <a:schemeClr val="tx2"/>
                </a:solidFill>
                <a:latin typeface="Calibri" pitchFamily="34" charset="0"/>
                <a:cs typeface="Calibri" pitchFamily="34" charset="0"/>
              </a:rPr>
              <a:t>between staff and students.</a:t>
            </a:r>
          </a:p>
          <a:p>
            <a:pPr eaLnBrk="1" hangingPunct="1">
              <a:spcAft>
                <a:spcPct val="20000"/>
              </a:spcAft>
              <a:buSzPct val="100000"/>
              <a:buNone/>
            </a:pPr>
            <a:endParaRPr lang="en-GB" sz="1800" dirty="0" smtClean="0">
              <a:solidFill>
                <a:schemeClr val="tx2"/>
              </a:solidFill>
              <a:latin typeface="Calibri" pitchFamily="34" charset="0"/>
              <a:cs typeface="Calibri" pitchFamily="34" charset="0"/>
            </a:endParaRPr>
          </a:p>
          <a:p>
            <a:pPr eaLnBrk="1" hangingPunct="1">
              <a:spcAft>
                <a:spcPct val="20000"/>
              </a:spcAft>
              <a:buSzPct val="100000"/>
              <a:buNone/>
            </a:pPr>
            <a:r>
              <a:rPr lang="en-GB" sz="1800" b="1" dirty="0" smtClean="0">
                <a:solidFill>
                  <a:schemeClr val="tx2"/>
                </a:solidFill>
                <a:latin typeface="Calibri" pitchFamily="34" charset="0"/>
                <a:cs typeface="Calibri" pitchFamily="34" charset="0"/>
              </a:rPr>
              <a:t>What does the University expect?</a:t>
            </a:r>
          </a:p>
          <a:p>
            <a:pPr>
              <a:buSzPct val="100000"/>
              <a:buFont typeface="Wingdings" pitchFamily="2" charset="2"/>
              <a:buChar char="§"/>
            </a:pPr>
            <a:r>
              <a:rPr lang="en-GB" sz="1800" dirty="0" smtClean="0">
                <a:solidFill>
                  <a:schemeClr val="tx2"/>
                </a:solidFill>
                <a:latin typeface="Calibri" pitchFamily="34" charset="0"/>
                <a:cs typeface="Calibri" pitchFamily="34" charset="0"/>
              </a:rPr>
              <a:t>Legitimate representation (don’t just pursue your own agenda)</a:t>
            </a:r>
          </a:p>
          <a:p>
            <a:pPr>
              <a:buSzPct val="100000"/>
              <a:buFont typeface="Wingdings" pitchFamily="2" charset="2"/>
              <a:buChar char="§"/>
            </a:pPr>
            <a:r>
              <a:rPr lang="en-GB" sz="1800" dirty="0" smtClean="0">
                <a:solidFill>
                  <a:schemeClr val="tx2"/>
                </a:solidFill>
                <a:latin typeface="Calibri" pitchFamily="34" charset="0"/>
                <a:cs typeface="Calibri" pitchFamily="34" charset="0"/>
              </a:rPr>
              <a:t>Negotiation not confrontation</a:t>
            </a:r>
          </a:p>
          <a:p>
            <a:pPr>
              <a:buSzPct val="100000"/>
              <a:buFont typeface="Wingdings" pitchFamily="2" charset="2"/>
              <a:buChar char="§"/>
            </a:pPr>
            <a:r>
              <a:rPr lang="en-GB" sz="1800" dirty="0" smtClean="0">
                <a:solidFill>
                  <a:schemeClr val="tx2"/>
                </a:solidFill>
                <a:latin typeface="Calibri" pitchFamily="34" charset="0"/>
                <a:cs typeface="Calibri" pitchFamily="34" charset="0"/>
              </a:rPr>
              <a:t>Feedback (let the University and GUSRC know what you’ve thought about being a rep)</a:t>
            </a:r>
            <a:endParaRPr lang="en-US" sz="1800" dirty="0" smtClean="0">
              <a:solidFill>
                <a:schemeClr val="tx2"/>
              </a:solidFill>
              <a:latin typeface="Calibri" pitchFamily="34" charset="0"/>
              <a:cs typeface="Calibri" pitchFamily="34" charset="0"/>
            </a:endParaRPr>
          </a:p>
          <a:p>
            <a:pPr eaLnBrk="1" hangingPunct="1">
              <a:spcAft>
                <a:spcPct val="20000"/>
              </a:spcAft>
              <a:buSzPct val="100000"/>
              <a:buFont typeface="Wingdings" pitchFamily="2" charset="2"/>
              <a:buChar char="§"/>
            </a:pPr>
            <a:endParaRPr lang="en-GB" sz="1800" dirty="0" smtClean="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3" name="Rectangle 2"/>
          <p:cNvSpPr>
            <a:spLocks noGrp="1" noChangeArrowheads="1"/>
          </p:cNvSpPr>
          <p:nvPr>
            <p:ph type="title"/>
          </p:nvPr>
        </p:nvSpPr>
        <p:spPr/>
        <p:txBody>
          <a:bodyPr/>
          <a:lstStyle/>
          <a:p>
            <a:pPr eaLnBrk="1" hangingPunct="1"/>
            <a:r>
              <a:rPr lang="en-GB" dirty="0" smtClean="0">
                <a:solidFill>
                  <a:schemeClr val="tx2"/>
                </a:solidFill>
                <a:latin typeface="Calibri" pitchFamily="34" charset="0"/>
                <a:cs typeface="Calibri" pitchFamily="34" charset="0"/>
              </a:rPr>
              <a:t>The representative role</a:t>
            </a:r>
          </a:p>
        </p:txBody>
      </p:sp>
      <p:sp>
        <p:nvSpPr>
          <p:cNvPr id="448514" name="Rectangle 3"/>
          <p:cNvSpPr>
            <a:spLocks noGrp="1" noChangeArrowheads="1"/>
          </p:cNvSpPr>
          <p:nvPr>
            <p:ph idx="1"/>
          </p:nvPr>
        </p:nvSpPr>
        <p:spPr>
          <a:xfrm>
            <a:off x="467544" y="1484784"/>
            <a:ext cx="4038600" cy="4464967"/>
          </a:xfrm>
        </p:spPr>
        <p:txBody>
          <a:bodyPr>
            <a:noAutofit/>
          </a:bodyPr>
          <a:lstStyle/>
          <a:p>
            <a:pPr eaLnBrk="1" hangingPunct="1">
              <a:buSzPct val="100000"/>
              <a:buNone/>
            </a:pPr>
            <a:r>
              <a:rPr lang="en-GB" sz="2000" b="1" dirty="0" smtClean="0">
                <a:solidFill>
                  <a:schemeClr val="tx2"/>
                </a:solidFill>
                <a:latin typeface="Calibri" pitchFamily="34" charset="0"/>
                <a:cs typeface="Calibri" pitchFamily="34" charset="0"/>
              </a:rPr>
              <a:t>Tasks</a:t>
            </a:r>
          </a:p>
          <a:p>
            <a:pPr eaLnBrk="1" hangingPunct="1">
              <a:buSzPct val="100000"/>
              <a:buNone/>
            </a:pPr>
            <a:endParaRPr lang="en-GB" sz="2000" b="1"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Introduce yourself to the students you are representing.</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Gather student opinion.</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Provide feedback to staff and students.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Read documentation (minutes </a:t>
            </a:r>
            <a:r>
              <a:rPr lang="en-GB" sz="2000" dirty="0" err="1" smtClean="0">
                <a:solidFill>
                  <a:schemeClr val="tx2"/>
                </a:solidFill>
                <a:latin typeface="Calibri" pitchFamily="34" charset="0"/>
                <a:cs typeface="Calibri" pitchFamily="34" charset="0"/>
              </a:rPr>
              <a:t>etc</a:t>
            </a:r>
            <a:r>
              <a:rPr lang="en-GB" sz="2000" dirty="0" smtClean="0">
                <a:solidFill>
                  <a:schemeClr val="tx2"/>
                </a:solidFill>
                <a:latin typeface="Calibri" pitchFamily="34" charset="0"/>
                <a:cs typeface="Calibri" pitchFamily="34" charset="0"/>
              </a:rPr>
              <a:t>) prior to meetings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Present student views at meetings.</a:t>
            </a:r>
          </a:p>
          <a:p>
            <a:pPr eaLnBrk="1" hangingPunct="1">
              <a:buFont typeface="Wingdings" pitchFamily="2" charset="2"/>
              <a:buNone/>
            </a:pPr>
            <a:endParaRPr lang="en-GB" sz="2000" b="1" dirty="0" smtClean="0"/>
          </a:p>
          <a:p>
            <a:pPr algn="ctr" eaLnBrk="1" hangingPunct="1">
              <a:buFont typeface="Wingdings" pitchFamily="2" charset="2"/>
              <a:buNone/>
            </a:pPr>
            <a:endParaRPr lang="en-GB" sz="2000" b="1" dirty="0" smtClean="0"/>
          </a:p>
        </p:txBody>
      </p:sp>
      <p:sp>
        <p:nvSpPr>
          <p:cNvPr id="448515" name="Rectangle 6"/>
          <p:cNvSpPr>
            <a:spLocks noGrp="1" noChangeArrowheads="1"/>
          </p:cNvSpPr>
          <p:nvPr>
            <p:ph type="body" sz="half" idx="4294967295"/>
          </p:nvPr>
        </p:nvSpPr>
        <p:spPr>
          <a:xfrm>
            <a:off x="4788024" y="1628800"/>
            <a:ext cx="4038600" cy="4321175"/>
          </a:xfrm>
        </p:spPr>
        <p:txBody>
          <a:bodyPr>
            <a:noAutofit/>
          </a:bodyPr>
          <a:lstStyle/>
          <a:p>
            <a:pPr eaLnBrk="1" hangingPunct="1">
              <a:lnSpc>
                <a:spcPct val="150000"/>
              </a:lnSpc>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Attend meetings.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Speak to people outside of meetings.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Develop solutions to issues.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Pass issues onto GUSRC via GUSRC PG Convenors or College Convenors.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Contribute to institutional activities.</a:t>
            </a:r>
          </a:p>
          <a:p>
            <a:pPr eaLnBrk="1" hangingPunct="1"/>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Rectangle 2"/>
          <p:cNvSpPr>
            <a:spLocks noGrp="1" noChangeArrowheads="1"/>
          </p:cNvSpPr>
          <p:nvPr>
            <p:ph type="title"/>
          </p:nvPr>
        </p:nvSpPr>
        <p:spPr/>
        <p:txBody>
          <a:bodyPr/>
          <a:lstStyle/>
          <a:p>
            <a:pPr eaLnBrk="1" hangingPunct="1"/>
            <a:r>
              <a:rPr lang="en-GB" dirty="0" smtClean="0">
                <a:solidFill>
                  <a:schemeClr val="tx2"/>
                </a:solidFill>
                <a:latin typeface="Calibri" pitchFamily="34" charset="0"/>
                <a:cs typeface="Calibri" pitchFamily="34" charset="0"/>
              </a:rPr>
              <a:t>The representative role</a:t>
            </a:r>
          </a:p>
        </p:txBody>
      </p:sp>
      <p:sp>
        <p:nvSpPr>
          <p:cNvPr id="450562" name="Rectangle 5"/>
          <p:cNvSpPr>
            <a:spLocks noGrp="1" noChangeArrowheads="1"/>
          </p:cNvSpPr>
          <p:nvPr>
            <p:ph sz="half" idx="1"/>
          </p:nvPr>
        </p:nvSpPr>
        <p:spPr>
          <a:xfrm>
            <a:off x="468313" y="1484313"/>
            <a:ext cx="7632079" cy="4825007"/>
          </a:xfrm>
        </p:spPr>
        <p:txBody>
          <a:bodyPr>
            <a:normAutofit/>
          </a:bodyPr>
          <a:lstStyle/>
          <a:p>
            <a:pPr eaLnBrk="1" hangingPunct="1">
              <a:buFont typeface="Wingdings" pitchFamily="2" charset="2"/>
              <a:buNone/>
            </a:pPr>
            <a:r>
              <a:rPr lang="en-GB" sz="2000" b="1" dirty="0" smtClean="0">
                <a:solidFill>
                  <a:schemeClr val="tx2"/>
                </a:solidFill>
                <a:latin typeface="Calibri" pitchFamily="34" charset="0"/>
                <a:cs typeface="Calibri" pitchFamily="34" charset="0"/>
              </a:rPr>
              <a:t>Skills used (with Vitae Researcher Development Framework* areas)</a:t>
            </a:r>
          </a:p>
          <a:p>
            <a:pPr eaLnBrk="1" hangingPunct="1">
              <a:buFont typeface="Wingdings" pitchFamily="2" charset="2"/>
              <a:buNone/>
            </a:pPr>
            <a:endParaRPr lang="en-GB" sz="2000" b="1"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Communication (D2)</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Networking/Relationship Building (B3, D1)</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Reflection/Analysing/Problem Solving (A2)</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Presentation/Reporting (D2)</a:t>
            </a:r>
            <a:endParaRPr lang="en-GB" sz="2000" dirty="0">
              <a:solidFill>
                <a:schemeClr val="tx2"/>
              </a:solidFill>
              <a:latin typeface="Calibri" pitchFamily="34" charset="0"/>
              <a:cs typeface="Calibri" pitchFamily="34" charset="0"/>
            </a:endParaRPr>
          </a:p>
          <a:p>
            <a:pPr>
              <a:buSzPct val="100000"/>
              <a:buFont typeface="Wingdings" pitchFamily="2" charset="2"/>
              <a:buChar char="§"/>
            </a:pPr>
            <a:r>
              <a:rPr lang="en-GB" sz="2000" dirty="0" smtClean="0">
                <a:solidFill>
                  <a:schemeClr val="tx2"/>
                </a:solidFill>
                <a:latin typeface="Calibri" pitchFamily="34" charset="0"/>
                <a:cs typeface="Calibri" pitchFamily="34" charset="0"/>
              </a:rPr>
              <a:t>Diplomacy/Negotiation/Influencing (D1)</a:t>
            </a:r>
            <a:endParaRPr lang="en-GB" sz="2000" dirty="0">
              <a:solidFill>
                <a:schemeClr val="tx2"/>
              </a:solidFill>
              <a:latin typeface="Calibri" pitchFamily="34" charset="0"/>
              <a:cs typeface="Calibri" pitchFamily="34" charset="0"/>
            </a:endParaRPr>
          </a:p>
          <a:p>
            <a:pPr>
              <a:buSzPct val="100000"/>
              <a:buFont typeface="Wingdings" pitchFamily="2" charset="2"/>
              <a:buChar char="§"/>
            </a:pPr>
            <a:r>
              <a:rPr lang="en-GB" sz="2000" dirty="0" smtClean="0">
                <a:solidFill>
                  <a:schemeClr val="tx2"/>
                </a:solidFill>
                <a:latin typeface="Calibri" pitchFamily="34" charset="0"/>
                <a:cs typeface="Calibri" pitchFamily="34" charset="0"/>
              </a:rPr>
              <a:t>Research (A2)</a:t>
            </a:r>
            <a:endParaRPr lang="en-GB" sz="2000" dirty="0">
              <a:solidFill>
                <a:schemeClr val="tx2"/>
              </a:solidFill>
              <a:latin typeface="Calibri" pitchFamily="34" charset="0"/>
              <a:cs typeface="Calibri" pitchFamily="34" charset="0"/>
            </a:endParaRPr>
          </a:p>
          <a:p>
            <a:pPr>
              <a:buSzPct val="100000"/>
              <a:buFont typeface="Wingdings" pitchFamily="2" charset="2"/>
              <a:buChar char="§"/>
            </a:pPr>
            <a:r>
              <a:rPr lang="en-GB" sz="2000" dirty="0">
                <a:solidFill>
                  <a:schemeClr val="tx2"/>
                </a:solidFill>
                <a:latin typeface="Calibri" pitchFamily="34" charset="0"/>
                <a:cs typeface="Calibri" pitchFamily="34" charset="0"/>
              </a:rPr>
              <a:t>Time </a:t>
            </a:r>
            <a:r>
              <a:rPr lang="en-GB" sz="2000" dirty="0" smtClean="0">
                <a:solidFill>
                  <a:schemeClr val="tx2"/>
                </a:solidFill>
                <a:latin typeface="Calibri" pitchFamily="34" charset="0"/>
                <a:cs typeface="Calibri" pitchFamily="34" charset="0"/>
              </a:rPr>
              <a:t>management/prioritisation/organisation (B2)</a:t>
            </a:r>
          </a:p>
          <a:p>
            <a:pPr>
              <a:buSzPct val="100000"/>
              <a:buFont typeface="Wingdings" pitchFamily="2" charset="2"/>
              <a:buChar char="§"/>
            </a:pPr>
            <a:endParaRPr lang="en-GB" sz="2000" dirty="0" smtClean="0">
              <a:solidFill>
                <a:schemeClr val="tx2"/>
              </a:solidFill>
              <a:latin typeface="Calibri" pitchFamily="34" charset="0"/>
              <a:cs typeface="Calibri" pitchFamily="34" charset="0"/>
            </a:endParaRPr>
          </a:p>
          <a:p>
            <a:pPr marL="0" indent="0">
              <a:buSzPct val="100000"/>
              <a:buNone/>
            </a:pPr>
            <a:endParaRPr lang="en-GB" sz="2000" dirty="0">
              <a:solidFill>
                <a:schemeClr val="tx2"/>
              </a:solidFill>
              <a:latin typeface="Calibri" pitchFamily="34" charset="0"/>
              <a:cs typeface="Calibri" pitchFamily="34" charset="0"/>
            </a:endParaRPr>
          </a:p>
          <a:p>
            <a:pPr marL="0" indent="0">
              <a:buSzPct val="100000"/>
              <a:buNone/>
            </a:pPr>
            <a:r>
              <a:rPr lang="en-GB" sz="1800" dirty="0" smtClean="0">
                <a:solidFill>
                  <a:schemeClr val="tx2"/>
                </a:solidFill>
                <a:latin typeface="Calibri" pitchFamily="34" charset="0"/>
                <a:cs typeface="Calibri" pitchFamily="34" charset="0"/>
              </a:rPr>
              <a:t>*see page 5 of the training handbook</a:t>
            </a:r>
            <a:endParaRPr lang="en-GB" sz="1800" dirty="0">
              <a:solidFill>
                <a:schemeClr val="tx2"/>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Rectangle 2"/>
          <p:cNvSpPr>
            <a:spLocks noGrp="1" noChangeArrowheads="1"/>
          </p:cNvSpPr>
          <p:nvPr>
            <p:ph type="title"/>
          </p:nvPr>
        </p:nvSpPr>
        <p:spPr/>
        <p:txBody>
          <a:bodyPr/>
          <a:lstStyle/>
          <a:p>
            <a:pPr eaLnBrk="1" hangingPunct="1"/>
            <a:r>
              <a:rPr lang="en-GB" dirty="0" smtClean="0">
                <a:solidFill>
                  <a:schemeClr val="tx2"/>
                </a:solidFill>
                <a:latin typeface="Calibri" pitchFamily="34" charset="0"/>
                <a:cs typeface="Calibri" pitchFamily="34" charset="0"/>
              </a:rPr>
              <a:t>The representative role</a:t>
            </a:r>
          </a:p>
        </p:txBody>
      </p:sp>
      <p:sp>
        <p:nvSpPr>
          <p:cNvPr id="451586" name="Rectangle 4"/>
          <p:cNvSpPr>
            <a:spLocks noGrp="1" noChangeArrowheads="1"/>
          </p:cNvSpPr>
          <p:nvPr>
            <p:ph idx="1"/>
          </p:nvPr>
        </p:nvSpPr>
        <p:spPr>
          <a:xfrm>
            <a:off x="468313" y="1484313"/>
            <a:ext cx="8229600" cy="4248943"/>
          </a:xfrm>
        </p:spPr>
        <p:txBody>
          <a:bodyPr/>
          <a:lstStyle/>
          <a:p>
            <a:pPr eaLnBrk="1" hangingPunct="1">
              <a:buSzPct val="100000"/>
              <a:buNone/>
            </a:pPr>
            <a:r>
              <a:rPr lang="en-GB" sz="2000" b="1" dirty="0" smtClean="0">
                <a:solidFill>
                  <a:schemeClr val="tx2"/>
                </a:solidFill>
                <a:latin typeface="Calibri" pitchFamily="34" charset="0"/>
                <a:cs typeface="Calibri" pitchFamily="34" charset="0"/>
              </a:rPr>
              <a:t>Benefits to you</a:t>
            </a:r>
          </a:p>
          <a:p>
            <a:pPr eaLnBrk="1" hangingPunct="1">
              <a:buSzPct val="100000"/>
              <a:buNone/>
            </a:pPr>
            <a:endParaRPr lang="en-GB" sz="2000" b="1" dirty="0" smtClean="0">
              <a:solidFill>
                <a:schemeClr val="tx2"/>
              </a:solidFill>
              <a:latin typeface="Calibri" pitchFamily="34" charset="0"/>
              <a:cs typeface="Calibri" pitchFamily="34" charset="0"/>
            </a:endParaRP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Researcher Development – experience and skills development, useful for future employment.</a:t>
            </a:r>
          </a:p>
          <a:p>
            <a:pPr>
              <a:buSzPct val="100000"/>
              <a:buFont typeface="Wingdings" pitchFamily="2" charset="2"/>
              <a:buChar char="§"/>
            </a:pPr>
            <a:r>
              <a:rPr lang="en-GB" sz="2000" dirty="0">
                <a:solidFill>
                  <a:schemeClr val="tx2"/>
                </a:solidFill>
                <a:latin typeface="Calibri" pitchFamily="34" charset="0"/>
                <a:cs typeface="Calibri" pitchFamily="34" charset="0"/>
              </a:rPr>
              <a:t>Wider knowledge of institution and current issues in higher education</a:t>
            </a:r>
            <a:r>
              <a:rPr lang="en-GB" sz="2000" dirty="0" smtClean="0">
                <a:solidFill>
                  <a:schemeClr val="tx2"/>
                </a:solidFill>
                <a:latin typeface="Calibri" pitchFamily="34" charset="0"/>
                <a:cs typeface="Calibri" pitchFamily="34" charset="0"/>
              </a:rPr>
              <a:t>.</a:t>
            </a:r>
          </a:p>
          <a:p>
            <a:pPr>
              <a:buSzPct val="100000"/>
              <a:buFont typeface="Wingdings" pitchFamily="2" charset="2"/>
              <a:buChar char="§"/>
            </a:pPr>
            <a:r>
              <a:rPr lang="en-GB" sz="2000" dirty="0" smtClean="0">
                <a:solidFill>
                  <a:schemeClr val="tx2"/>
                </a:solidFill>
                <a:latin typeface="Calibri" pitchFamily="34" charset="0"/>
                <a:cs typeface="Calibri" pitchFamily="34" charset="0"/>
              </a:rPr>
              <a:t>Make </a:t>
            </a:r>
            <a:r>
              <a:rPr lang="en-GB" sz="2000" dirty="0">
                <a:solidFill>
                  <a:schemeClr val="tx2"/>
                </a:solidFill>
                <a:latin typeface="Calibri" pitchFamily="34" charset="0"/>
                <a:cs typeface="Calibri" pitchFamily="34" charset="0"/>
              </a:rPr>
              <a:t>a difference to the </a:t>
            </a:r>
            <a:r>
              <a:rPr lang="en-GB" sz="2000" dirty="0" smtClean="0">
                <a:solidFill>
                  <a:schemeClr val="tx2"/>
                </a:solidFill>
                <a:latin typeface="Calibri" pitchFamily="34" charset="0"/>
                <a:cs typeface="Calibri" pitchFamily="34" charset="0"/>
              </a:rPr>
              <a:t>PGR student </a:t>
            </a:r>
            <a:r>
              <a:rPr lang="en-GB" sz="2000" dirty="0">
                <a:solidFill>
                  <a:schemeClr val="tx2"/>
                </a:solidFill>
                <a:latin typeface="Calibri" pitchFamily="34" charset="0"/>
                <a:cs typeface="Calibri" pitchFamily="34" charset="0"/>
              </a:rPr>
              <a:t>experience.</a:t>
            </a:r>
          </a:p>
          <a:p>
            <a:pPr>
              <a:buSzPct val="100000"/>
              <a:buFont typeface="Wingdings" pitchFamily="2" charset="2"/>
              <a:buChar char="§"/>
            </a:pPr>
            <a:r>
              <a:rPr lang="en-GB" sz="2000" dirty="0">
                <a:solidFill>
                  <a:schemeClr val="tx2"/>
                </a:solidFill>
                <a:latin typeface="Calibri" pitchFamily="34" charset="0"/>
                <a:cs typeface="Calibri" pitchFamily="34" charset="0"/>
              </a:rPr>
              <a:t>Networking opportunities.</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Looks good on your CV.</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Background for future representational roles. </a:t>
            </a:r>
          </a:p>
          <a:p>
            <a:pPr eaLnBrk="1" hangingPunct="1">
              <a:buSzPct val="100000"/>
              <a:buFont typeface="Wingdings" pitchFamily="2" charset="2"/>
              <a:buChar char="§"/>
            </a:pPr>
            <a:r>
              <a:rPr lang="en-GB" sz="2000" dirty="0" smtClean="0">
                <a:solidFill>
                  <a:schemeClr val="tx2"/>
                </a:solidFill>
                <a:latin typeface="Calibri" pitchFamily="34" charset="0"/>
                <a:cs typeface="Calibri" pitchFamily="34" charset="0"/>
              </a:rPr>
              <a:t>Can be validated on your student transcript.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6654</TotalTime>
  <Words>1671</Words>
  <Application>Microsoft Office PowerPoint</Application>
  <PresentationFormat>On-screen Show (4:3)</PresentationFormat>
  <Paragraphs>271</Paragraphs>
  <Slides>29</Slides>
  <Notes>13</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29</vt:i4>
      </vt:variant>
    </vt:vector>
  </HeadingPairs>
  <TitlesOfParts>
    <vt:vector size="42" baseType="lpstr">
      <vt:lpstr>Arial</vt:lpstr>
      <vt:lpstr>Calibri</vt:lpstr>
      <vt:lpstr>Courier New</vt:lpstr>
      <vt:lpstr>Gill Sans MT</vt:lpstr>
      <vt:lpstr>Lucida Sans Unicode</vt:lpstr>
      <vt:lpstr>Times New Roman</vt:lpstr>
      <vt:lpstr>Verdana</vt:lpstr>
      <vt:lpstr>Wingdings</vt:lpstr>
      <vt:lpstr>Wingdings 2</vt:lpstr>
      <vt:lpstr>Wingdings 3</vt:lpstr>
      <vt:lpstr>Concourse</vt:lpstr>
      <vt:lpstr>Office Theme</vt:lpstr>
      <vt:lpstr>Bitmap Image</vt:lpstr>
      <vt:lpstr>  Introductory Level  PGR Rep Training </vt:lpstr>
      <vt:lpstr>Learning outcomes for today</vt:lpstr>
      <vt:lpstr>Kate Powell,  Vice-President (Education)</vt:lpstr>
      <vt:lpstr>Exercise 1 Your area of research</vt:lpstr>
      <vt:lpstr>Exercise 2 Your representative role</vt:lpstr>
      <vt:lpstr>The representative role</vt:lpstr>
      <vt:lpstr>The representative role</vt:lpstr>
      <vt:lpstr>The representative role</vt:lpstr>
      <vt:lpstr>The representative role</vt:lpstr>
      <vt:lpstr>Why is representation important?</vt:lpstr>
      <vt:lpstr>Developments in student representation at Glasgow</vt:lpstr>
      <vt:lpstr>Recognition on your transcript</vt:lpstr>
      <vt:lpstr>The Learning &amp; Development  Experience</vt:lpstr>
      <vt:lpstr>Where does my feedback go?</vt:lpstr>
      <vt:lpstr>Student Representation Mechanisms  and GUSRC</vt:lpstr>
      <vt:lpstr>Examples of Success – from reps</vt:lpstr>
      <vt:lpstr>Short break</vt:lpstr>
      <vt:lpstr>Student Voice</vt:lpstr>
      <vt:lpstr>Student Voice demo</vt:lpstr>
      <vt:lpstr>Gathering student opinion</vt:lpstr>
      <vt:lpstr>Effective feedback</vt:lpstr>
      <vt:lpstr>Exercise 3 Gathering student opinion</vt:lpstr>
      <vt:lpstr>Exercise 4 Developing solutions</vt:lpstr>
      <vt:lpstr>Exercise 5  Getting your problem fixed</vt:lpstr>
      <vt:lpstr>Exercise 6  Getting your problem fixed - Negotiating</vt:lpstr>
      <vt:lpstr>Closing the feedback loop</vt:lpstr>
      <vt:lpstr>Closing the loop </vt:lpstr>
      <vt:lpstr>Resources and Contact Information</vt:lpstr>
      <vt:lpstr> Thank you for attending  Introductory Level PGR Rep Training!  Please fill in your evaluation forms and hand them 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CRT Presentation</dc:title>
  <dc:creator>Iain Delworth;Helen Speirs</dc:creator>
  <cp:lastModifiedBy>Helen Speirs</cp:lastModifiedBy>
  <cp:revision>199</cp:revision>
  <cp:lastPrinted>2016-09-28T14:06:29Z</cp:lastPrinted>
  <dcterms:modified xsi:type="dcterms:W3CDTF">2016-10-12T14:36:32Z</dcterms:modified>
</cp:coreProperties>
</file>